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строение и функции кожи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— самый большой орган, выполняющий защиту и регуляцию тела.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защищает организм, регулирует температуру и участвует в обменных процессах. На ней находятся волосы, ногти и множество чувствительных рецепторов, которые помогают воспринимать окружающий мир. Понимание структуры кожи помогает заботиться о здоровье с детства и до подросткового возраста.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кожа так важна для человека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Эпидермис — защитный барьер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внешний слой кожи, который оберегает тело от внешних повреждений и инфекций. Клетки здесь постоянно обновляются, обеспечивая непрерывную защиту.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Дерма — основа кожи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слой содержит кровеносные сосуды, нервные окончания и волосяные фолликулы. Он отвечает за питание кожи и восприятие прикосновений.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Подкожная клетчатка — теплоизоляция и запас энергии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слой состоит из жировой ткани, которая защищает органы, сохраняет тепло и служит резервом питательных веществ.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слои кожи и их функции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13067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обновляемость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Эпидермис включает несколько слоев клеток. Верхние клетки ороговевают и отмирают, обновляясь примерно раз в 28 дней, что поддерживает целостность кожи.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61135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Меланин и защита от UV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Меланоциты в эпидермисе продуцируют меланин, пигмент, который защищает клетки от вредного ультрафиолетового излучения.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9369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Лангерганса в эпидермисе играют ключевую роль в иммунитете, помогая распознавать и устранять вредоносные микроорганизмы.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Эпидермис: структура и особенности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соединительной ткани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Коллаген и эластин обеспечивают дерме прочность и упругость, формируя каркас, который удерживает кожу плотной и эластичной.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кровеносных сосудов и нервов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Дерма насыщена капиллярами и нервными окончаниями, что позволяет питать кожу и чувствовать температуру, давление и боль.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Волосяные фолликулы и железы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слое расположены корни волос и различные кожные железы, участвующие в терморегуляции и увлажнении кожи.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Дерма: основа прочности и чувствительности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13067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Адипоциты — жировые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Подкожный слой содержит адипоциты, которые накапливают жир и служат естественным утеплителем для организма.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61135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внутренних органов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слой работает как амортизатор, смягчая удары и защищая внутренние органы от травм.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9369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Индивидуальные 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Толщина жировой прослойки варьируется в зависимости от пола, возраста и образа жизни, формируя уникальный облик каждого человека.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Подкожная клетчатка: защитник и резервуар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Волосы защищают голову от механических повреждений и солнечных лучей, сохраняя тепло, благодаря плотной структуре из кератина.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Волосы: защитная функция и особенности роста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Волосяные фолликулы на голове достигают 100 000, а скорость роста волос составляет примерно 1 см в месяц, особенно активно во время подросткового возраста.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Ногти состоят из плотного кератина и растут от матрикса, защищая кончики пальцев и помогая захватывать мелкие предметы.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Ногти: строение и значение для тела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скорость роста ногтей на руках около 3 мм в месяц, ногах — до 1,5 мм; их состояние может указывать на общее здоровье организма.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Потовые железы выделяют пот для охлаждения тела и поддержания температуры, активно работая при нагрузках и жаре.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Кожные железы: виды и роль в организме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Апокриновые железы отвечают за индивидуальный запах и становятся особенно активными в период полового созревания.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Сальные железы смазывают кожу и волосы, предотвращая их пересыхание и защищая от вредных внешних воздействий.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Потовые железы равномерно распределены по коже, кроме губ и ногтей, их количество достигает нескольких миллионов.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Потовые железы и их важность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задача этих желез — выделение пота, который испаряется и охлаждает тело, помогая поддерживать постоянную температуру.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 состоит из воды, солей и небольшого количества мочевины, у детей запах менее выражен, чем у взрослых.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потовых желез регулируется нервной системой и изменяется в зависимости от возраста и физиологического состояния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Сальные железы выделяют кожное сало, которое увлажняет кожу и препятствует её пересыханию, образуя защитный гидролипидный слой, сохраняющий упругость и эластичность покрова.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Сальные железы и уход за кожей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количество сальных желез находится на лице, волосистой части головы и верхней части спины, где кожа нуждается в постоянном увлажнении и защите от внешних воздействий.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работы сальных желез приводят к таким проблемам, как акне, избыточная жирность или, наоборот, сухость кожи, что требует правильного ухода и своевременного обращения к специалистам.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в дерме воспринимают прикосновения, давление и вибрации — тельца Мейснера и Пачини обеспечивают тонкую чувствительность и защиту от повреждений.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осязания, боли и температуры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Руффини и Меркеля отвечают за передачу ощущений температуры и растяжения кожи, позволяя человеку точно реагировать на изменения окружающей среды и предотвращать травмы.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защищает организм от проникновения бактерий, вирусов и вредных веществ, выступая надежным барьером между внутренними органами и внешней средой.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функция кожи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Меланин в эпидермисе поглощает ультрафиолетовые лучи, снижая риск повреждения клеток и развития кожных заболеваний, поддерживая здоровое состояние кожи.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2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повышении температуры расширяются кровеносные сосуды кожи, усиливая кровоток и способствуя теплоотдаче с поверхности тела.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Терморегуляция и самоохлаждение тела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4765129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холодное время сосуды сужаются, уменьшая приток крови к поверхности, что помогает сохранять тепло внутри тела и защищает от переохлаждения.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2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потоотделения испарение влаги с кожи эффективно снижает внутреннюю температуру организма, предотвращая перегревание.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765129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Повреждения кожи, ожоги или заболевания могут нарушать эти механизмы, создавая риск для общего терморегуляционного баланса организма.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91350" y="6836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кожу осуществляется выделение воды, солей и продуктов обмена, что помогает очищать организм и поддерживать внутренний баланс.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683650"/>
            <a:ext cx="3126300" cy="39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и синтез витамина D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791354" y="203600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воздействии солнечного света клетки эпидермиса синтезируют витамин D, необходимый для крепости костей и правильного усвоения кальция.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5791353" y="33883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теряемой кожей влаги повышается во время физической активности, достигая до 1,5 литров в сутки, что требует дополнительного питьевого режима.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восстановления кожи после травм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процессов заживления кожных повреждений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Акне у подростков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Акне — наиболее частое кожное заболевание у подростков, вызванное изменениями гормонального фона и работой сальных желез. Появление угрей связано с закупоркой пор и воспалением, часто требует профессионального лечения.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Атопический дерматит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хроническое заболевание проявляется сухостью, зудом и покраснением кожи, часто появляется у детей и требует особого ухода и избегания аллергенов для снижения симптомов.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Псориаз и грибковые инфекции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Псориаз поражает около 1–3% населения, вызывает образование шелушащихся пятен. Грибковые инфекции развиваются при нарушении микрофлоры кожи, требуют своевременного лечения для предотвращения осложнений.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заболевания кожи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очищение кожи мягкими средствами удаляет загрязнения и снижает риск развития воспалений, сохраняя природный баланс кожного сала.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и профилактика нарушений кожи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Ежедневное увлажнение предотвращает сухость и трещины, повышая эластичность и защищая покров от внешних раздражителей.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солнцезащитных кремов с SPF важнo для предотвращения ультрафиолетовых повреждений и преждевременного старения кожи.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питание, содержащее витамины и минералы, поддерживает здоровье кожи, а избегание агрессивных факторов предотвращает развитие заболеваний.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13067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у младенцев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новорождённых подкожная клетчатка рыхлая, кожа тонкая и чувствительная, легко травмируется. Поэтому ей необходим деликатный уход и защита от внешних факторов.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61135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подростковом возрасте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наступлением пубертата увеличивается активность сальных желез, что часто приводит к акне и повышенной чувствительности кожи. Гигиена и правильный уход особенно важны в этот период.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9369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кожи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годами кожа истончается, теряет упругость и влагу, появляются морщины и пигментные пятна. Ухаживать за ней нужно с учетом возрастных изменений и специфических потребностей.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и индивидуальные особенности кожи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0400" y="302595"/>
            <a:ext cx="2865900" cy="26252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8000" y="302550"/>
            <a:ext cx="3471900" cy="40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заботы о коже для здоровья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выполняет важнейшие функции защиты и регуляции организма. Своевременный уход и здоровый образ жизни позволяют сохранить её красоту и здоровье на долгие годы.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2026-05-09T13:28:14Z</dcterms:created>
  <dcterms:modified xsi:type="dcterms:W3CDTF">2026-05-09T13:28:14Z</dcterms:modified>
</cp:coreProperties>
</file>