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machen wir am Samstag und am Sonntag?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и воскресенье по-немецки — просто и понятно!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и воскресенье знакомы каждому ребёнку, поэтому новые немецкие слова легко связать с обычной жизнью. Мы учимся говорить коротко: Ich spiele, ich lese, wir gehen spazieren и понимать простые вопросы.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говорим о выходных?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Wochentage пишутся в немецком языке с заглавной буквы. Поэтому правильно говорить der Samstag и der Sonntag, даже если это обычные дни недели.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о выходных, часто используем слово am: am Samstag, am Sonntag. Такая форма звучит коротко, чётко и легко запоминается.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времени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дня можно сразу добавить действие: am Samstag spiele ich, am Sonntag lese ich, am Samstag gehe ich spazieren. Это удобно для устных ответов.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рядом с днём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класса важны короткие фразы без лишних слов. Повторяя одну и ту же модель, дети быстро начинают говорить о своих выходных уверенно.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для речи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Wochentage: Samstag und Sonntag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субботу дети обычно отдыхают от школы и проводят время активно. Они катаются на велосипеде, играют с мячом и бегают на площадке. Для такой картинки хорошо подходят слова spielen, fahren, laufen и im Park.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парк и хорошее настроение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часто звучит очень бодро: кто-то идёт в парк, кто-то встречается с друзьями, а кто-то просто радуется свободному дню. Можно сказать: Am Samstag spiele ich. Am Samstag gehe ich auf den Spielplatz.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день для движения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Samstag: aktiv und fröhlich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Was machen wir am Samstag? можно отвечать коротко и понятно. Например: Ich spiele Fußball. Ich treffe meine Freunde. Такие фразы легко повторить и выучить по образцу.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вариант — говорить о группе. Wir gehen in den Park. Wir spielen zusammen. Так дети слышат разницу между ich и wir без сложных объяснений.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схему am Samstag + действие. Тогда ответ строится быстро: Ich helfe zu Hause. Ich gehe spazieren. Один маленький шаблон помогает сказать многое.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machen wir am Samstag?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lesen, malen и basteln подходят для спокойных занятий. Они легко соединяются с картинками и помогают описывать тихий отдых дома.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spielen помогает рассказать об играх дома, во дворе или с друзьями. Это одно из самых понятных слов для младших школьников.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schlafen тоже важно: иногда в выходные хочется просто выспаться. Такие глаголы делают ответы простыми, живыми и очень узнаваемыми.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helfen, besuchen и spazieren gehen показывают, что выходные бывают разными. Можно помочь дома, пойти в гости или отправиться на прогулку.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Wichtige Verben für das Wochenende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семейном доме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воскресенье часто начинается спокойное утро: семья завтракает вместе, разговаривает и никуда не спешит. Потом можно почитать книгу или немного отдохнуть. Для этой сцены подходят слова frühstücken, lesen и ausruhen.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 или вместе на прогулку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воскресенье дети идут к бабушке и дедушке или гуляют с семьёй. Это тёплый и уютный день, когда приятно быть zusammen. Здесь хорошо подходят слова besuchen, zusammen sein и spazieren gehen.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Sonntag: ruhig und gemütlich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значит «я». Поэтому можно сказать: Ich spiele, ich lese, ich helfe. Эти формы подходят, когда ребёнок говорит только о себе и своих делах.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значит «мы». Тогда предложение звучит иначе: Wir gehen spazieren, wir spielen zusammen, wir frühstücken. Так появляется простая разница между одним человеком и группой.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удобно сопоставлять с картинками и мини-диалогами. Дети быстро замечают: ich — это «я делаю», а wir — «мы делаем».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— wir: einfache Antworten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часто спрашивают: Was machst du am Samstag? Ответ должен быть коротким и уверенным: Ich spiele am Samstag. Так ребёнку легче говорить без паузы и сомнений.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спрашивают Was macht ihr am Wochenende?, подойдёт ответ: Wir besuchen Oma und Opa. Короткие фразы помогают в паре, в игре и в разговоре у доски.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вопрос: Was machst du am Sonntag? Можно ответить: Am Sonntag lese ich ein Buch. Такое предложение звучит просто и понятно для всех.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Fragen und Antworten im Unterricht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— это не только игры и прогулки. Дома тоже есть маленькие дела: das Zimmer aufräumen, den Tisch decken, Blumen gießen. Ребёнок может сказать: Ich helfe zu Hause. И сразу стать очень полезным героем.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действия легко показать на картинке и разыграть в классе. Тогда немецкий язык рассказывает не только о веселье, но и о повседневной помощи в семье.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 Hause: kleine Aufgaben und Hilfe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548" y="2324443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часто проходят рядом с близкими: дома, в парке или в гостях у бабушки и дедушки. Такие ситуации легко описать короткими фразами о семейных делах и прогулках вместе.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Wir gehen zusammen spazieren помогает сказать о спокойной семейной прогулке. Она подходит для парка, двора или набережной и хорошо запоминается благодаря простому действию.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может играть в карты, настольные игры или просто проводить время вместе. Для третьеклассников это удобная тема: действие видно на картинке и сразу понятно по слову.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уют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книги дома или в гостях создаёт тихое, уютное настроение. Фраза Wir lesen ein Buch показывает, что на выходных можно не только бегать, но и спокойно отдыхать.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заняться с семьёй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делают выходные особенно интересными: можно рисовать, мастерить или строить из Lego. Такие занятия легко показать жестом, поэтому новые слова запоминаются быстро и без лишнего напряжения.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подходит для свободного времени. Фраза Musik hören помогает рассказать о спокойном занятии дома, а Am Sonntag höre ich Musik звучит коротко и очень по-детски понятно.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любит делать что-то своими руками, подойдут слова basteln и ein Puzzle machen. Они помогают описать аккуратную работу за столом и создают образ спокойного, но увлекательного 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устной речи важно соединять хобби с простым временем: Am Samstag male ich, Am Sonntag bastle ich. Такая модель даёт детям готовый шаблон и уверенность при ответе.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Hobbys am Wochenende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светит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солнечный день дети чаще выходят на улицу, катаются на велосипеде и играют во дворе. Здесь хорошо подходят слова draußen, im Park и auf dem Spielplatz.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идёт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дождь, занятия переносятся домой. Тогда помогают книги, рисование, настольные игры и конструктор. Такая пара вариантов учит выбирать слова по ситуации, а не по памяти.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Draußen oder drinnen?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7439" y="1337271"/>
            <a:ext cx="14137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morgens, nachmittags и abends делают фразу точнее. Ребёнок может сказать, когда именно он играет, читает или гуляет, и это сразу делает ответ живым.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дня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 этими словами удобно повторять хором и по цепочке. Так словарь закрепляется естественно, а дети начинают говорить без страха и паузы на долгие раздумья.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модели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Wochenende объединяет всю тему. Оно помогает сказать, что речь идёт не об одном дне, а о субботе и воскресенье вместе, то есть о любимом времени отдыха.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дома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Wörter der Samstag и der Sonntag нужны каждый урок. Они помогают называть выходные по-немецки и строить короткие, уверенные ответы без длинных объяснений.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lesen, besuchen, helfen и gehen описывают самые обычные дела. Их легко сопровождать картинками, поэтому новое слово быстрее связывается с действием.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задать вопрос: Was machst du am Samstag? Ребёнок отвечает коротко и ясно: Ich spiele im Park. Такая фраза тренирует вопрос и ответ без сложной грамматики.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продолжить разговор про воскресенье: Was machst du am Sonntag? — Ich lese ein Buch. Здесь дети учатся говорить о другом дне и менять действие по образцу.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 — добавить вежливый интерес: Und du? — Ich besuche meine Oma. Такой мини-диалог удобно разыгрывать в парах, а потом повторять вслух почти как маленькую сценку.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Mini-Dialog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ребята играют во дворе и гуляют по парку. Один ребёнок едет на велосипеде, другой бросает мяч, а третий идёт рядом с друзьями. По этой сцене легко назвать действия: spielen, spazieren gehen, fahren.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улице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картинка может показать уютный дом и спокойный стол с книгами и красками. Дети читают, рисуют и помогают взрослым. Здесь особенно хорошо подходят слова lesen, helfen и basteln, потому что они сразу видны в изображении.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 дома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рассказывает историю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Morgens
</a:t>
            </a:r>
            <a:pPr algn="l" indent="0" marL="0">
              <a:lnSpc>
                <a:spcPct val="130039"/>
              </a:lnSpc>
              <a:buNone/>
            </a:pPr>
            <a:r>
              <a:rPr lang="en-US" sz="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спокойно: сначала завтрак, потом короткий разговор о планах. Это удобный момент, чтобы сказать, что ребёнок делает сегодня.
</a:t>
            </a:r>
            <a:endParaRPr lang="en-US" sz="118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Mittags
</a:t>
            </a:r>
            <a:pPr algn="l" indent="0" marL="0">
              <a:lnSpc>
                <a:spcPct val="130039"/>
              </a:lnSpc>
              <a:buNone/>
            </a:pPr>
            <a:r>
              <a:rPr lang="en-US" sz="5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можно играть, гулять или встречаться с друзьями. В это время особенно подходят активные глаголы и короткие фразы с am Wochenende.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Nachmittags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дети часто читают, рисуют или мастерят. Здесь удобно использовать слова lesen, malen и basteln, чтобы описать спокойное занятие.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Abends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наступает время отдыха и семейного уюта. Можно сказать: abends ruhe ich mich aus. Это завершает рассказ о дне очень понятно.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выходного 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Am Samstag spiele ich и Am Sonntag lese ich легко произносить в ритме. Они звучат коротко, чётко и помогают детям говорить уверенно, почти как в маленьком припеве.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слова без лишних усилий. Когда одна и та же модель встречается в нескольких заданиях, ребёнок быстрее узнаёт форму и не путается в ответе.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полезна конструкция Am Wochenende bin ich mit meiner Familie. Она соединяет слово времени и простую мысль о семье, поэтому ребёнок может сразу составить маленький рассказ о себе.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 mit gutem Rhythmus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суббота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субботний день начинается с хорошего настроения. Я играю, гуляю и встречаюсь с друзьями. Потом мы можем вместе пойти в парк или на площадку, а вечером я отдыхаю дома с семьёй.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воскресенье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любимое воскресенье спокойное и уютное. Я читаю, слушаю музыку и иногда помогаю дома. Потом мы с семьёй идём гулять или навещаем бабушку, и день заканчивается очень тепло.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любимые выходные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выходные дни, рассказать о любимых занятиях и ответить на простые вопросы. Am Samstag, am Sonntag, ich spiele, ich lese — всё это уже звучит уверенно и понятно.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теперь умеем сказать по-немецки?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2026-05-25T03:56:59Z</dcterms:created>
  <dcterms:modified xsi:type="dcterms:W3CDTF">2026-05-25T03:56:59Z</dcterms:modified>
</cp:coreProperties>
</file>