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вместе со стройками меняло образ будущего.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стройках пятилетки: как слово стало частью индустриализации
</a:t>
            </a:r>
            <a:endParaRPr lang="en-US" sz="223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пятилетки и литература эпохи строительства
</a:t>
            </a:r>
            <a:endParaRPr lang="en-US" sz="215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индустриализация стала не только экономической задачей, но и культурной программой. Литература фиксировала темп строек, язык времени и веру в исторический перелом, превращая труд в главный сюжет эпохи.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 повествования выходят Днепрогэс, Магнитка, Турксиб, московское метро и другие символы большого строительства.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становятся комсомольцы, ударники, инженеры и рационализаторы; их личная биография подчиняется задаче общего дела.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техника и коллектив изображаются как силы, которые формируют нового человека и задают смысл исторического движения.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литературы индустриальной эпохи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глазами писателя и журналиста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рабочем поселке
</a:t>
            </a:r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Корреспондент приезжает на стройку и поселяется рядом с бараками, где начинается его наблюдение за повседневностью. Он видит ранние подъемы, короткие перерывы и разговоры о нормах, которые определяют ритм большого дела.
</a:t>
            </a:r>
            <a:endParaRPr lang="en-US" sz="148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Кран, котлован, плотина
</a:t>
            </a:r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важна не только идея, но и точная деталь: башенный кран, котлован, монтажная площадка, плотина. Такие конкретные образы делают текст почти репортажем и показывают стройку как живой механизм эпохи.
</a:t>
            </a:r>
            <a:endParaRPr lang="en-US" sz="166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собранные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записывает профессиональные термины, названия машин и рабочие выражения, чтобы передать язык стройки без вымысла. Благодаря этому текст сохраняет документальную точность и одновременно звучит как художественное свидетельство времени.
</a:t>
            </a:r>
            <a:endParaRPr lang="en-US" sz="14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труда получила высокий статус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Горького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поддержал литературу социалистического строительства и укрепил престиж темы труда как важнейшей для советской культуры.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участник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стали воспринимать не только как наблюдателя, но и как человека, включённого в общественное преобразование и воспитание читателя.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историческая миссия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усилились дисциплина, производственная энергия и вера в то, что труд не просто полезен, а имеет исторический смысл.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о стройках и индустриальном труде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которые закрепили индустриальную тему в литературе 1920–1930-х годов.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тема развивалась и в романе, и в коротких документальных жанрах, поэтому стройка стала устойчивым литературным сюжетом.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контекст 1925–1934 годов; произведения, указанные в теме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всего использовались в литературе строек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быстрее откликались на события пятилетки и хорошо работали в прессе.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документальные жанры: они лучше всего передавали скорость строительства и были удобны для массовой публикации.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жанрам на основе материала темы; не статистическая выборка.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1934 году социалистический реализм был утверждён как официальный метод, задав для литературы о стройках понятные правила изображения героя и сюжета.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стал показываться как созидательная миссия, а конфликт — как временное препятствие, которое должен преодолеть коллектив, опираясь на план и дисциплину.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обязана была не только отражать действительность, но и раскрывать её идеологический смысл, поэтому финалы чаще утверждали победу прогресса.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официальный художественный метод
</a:t>
            </a:r>
            <a:endParaRPr lang="en-US" sz="25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сюжет индустриального произведения
</a:t>
            </a:r>
            <a:endParaRPr lang="en-US" sz="186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труд превращается в путь воспитания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как носитель коллективной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 текстах 1930-х годов воплощает дисциплину, смекалку и готовность действовать ради общего результата. Он выглядит не частным человеком, а частью большого производственного коллектива.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рабочего и инженера в литературе 1930-х годов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и комсомолец: знание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соединяет научное знание с практикой стройки, а молодой комсомолец приходит туда как в школу характера. Через труд он проходит путь от новичка к сознательному участнику общего дела.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пятилетка задала текстам о стройках логику отчёта: считать, сравнивать, ускорять, достигать. Числа в таких произведениях создают ощущение масштаба и исторической срочности.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пятилетка превращает план, срок и норму в главные слова литературного времени.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советской литературы 1930-х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текстов о стройках пятилетки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художественного мира — не частная жизнь, а общая задача, вокруг которой выстраиваются характеры, конфликт и финал.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показана прежде всего как коллективное и воспитательное пространство, где личное подчинено исторической цели.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тематического состава произведений о стройках пятилетки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часто начинается с столкновения инициативных строителей и тех, кто сомневается в плане, боится риска или цепляется за привычный порядок работы.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противопоставление знания и опыта: новый инженерный расчёт, техника и организация труда проверяются в реальных условиях стройки.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героя обычно связан с выбором между личным удобством, спокойной жизнью и необходимостью выполнить общественно значимую задачу.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конфликта ведёт к утверждению дисциплины, ответственности и силы коллектива, поэтому финал оказывается воспитательным, а не трагическим.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двигатель сюжета в производственной литературе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массовая пропаганда
</a:t>
            </a:r>
            <a:endParaRPr lang="en-US" sz="263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публикация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стройках печатались рядом с хроникой событий, поэтому читатель воспринимал их как часть актуальной повестки и как свидетельство большого государственного дела.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собраниях, в клубах и на предприятиях произведения звучали публично, превращаясь в средство общего обсуждения труда, успехов и задач ближайшего будущего.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укрепляла уважение к рабочему и инженеру, показывая физический и умственный труд как социально значимый и исторически необходимый.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стройка в таких текстах связывалась с представлением о новом обществе, поэтому художественное слово работало на культурную мобилизацию и веру в перемены.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как миф о создании нового мира
</a:t>
            </a:r>
            <a:endParaRPr lang="en-US" sz="316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становится 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читателем возникает голая степь, котлован или пустырь, где почти нет признаков человеческого порядка. Затем появляются краны, стены, рельсы и огни будущего города. Такой переход делает стройку похожей на рождение новой страны и новой истории.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мир как знак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Плотина, завод или магистраль в литературе никогда не выглядят просто объектами хозяйства. Они становятся знаком власти человека над пространством и природой, а также доказательством того, что история движется вперёд через труд и организацию.
</a:t>
            </a:r>
            <a:endParaRPr lang="en-US" sz="12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8940"/>
            <a:ext cx="4231200" cy="2009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пятилетки и их литературные символы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крупный объект становился в литературе не только местом действия, но и ёмким знаком эпохи, через который раскрывались масштаб, энергия и идеология времени.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объектов переводила хозяйственные проекты в культурный язык эпохи и делала стройку частью большого исторического мифа.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о стройках 1930-х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сглаживали тяжёлые стороны строительства: дефицит, аварии, бытовую неустроенность и высокую человеческую цену ускорения часто оставались за кадром.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противоречия индустриальной литературы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материала был связан с идеологической задачей: текст должен был поддерживать веру в план, коллектив и неизбежность успеха, а не фиксировать сомнения.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эти книги ценны как свидетельства эпохи, но их нужно читать критически, сопоставляя художественный образ стройки с реальной исторической ситуацией.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литературы строек в 1928–1939 годах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меняется не только жанр, но и степень нормативности: от наблюдения к художественной модели, от факта к канону.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строек постепенно переходит от документальной фиксации к идеологически закреплённой форме, усиливая героический пафос к концу десятилетия.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советской индустриальной эпохи, 1928–1939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строек пятилетки показывает, как индустриализация стала не только экономическим процессом, но и важной частью культурного воображения советской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закрепился образ строителя как героя времени, а язык коллектива, подвига и дисциплины стал узнаваемым знаком литературы 1930-х годов.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понять, как художественное слово участвовало в формировании советской идентичности и представления о человеке, который меняет мир трудом.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тема особенно ценна тем, что соединяет литературу, историю, идеологию и вопрос о том, как искусство влияет на общественные представления.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темы для культуры XX века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строило эпоху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строек пятилетки объединила документальность, идеологию и образ будущего, создав канон индустриального героя и показав, как слово может участвовать в преобразовании истории.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2026-05-20T03:40:17Z</dcterms:created>
  <dcterms:modified xsi:type="dcterms:W3CDTF">2026-05-20T03:40:17Z</dcterms:modified>
</cp:coreProperties>
</file>