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8. Литературное слушание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текст, понимаем героев и учимся отвечать 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помогает первокласснику увидеть в книге не только слова, но и смысл, чувства, образы. Оно развивает внимание, память, речь и готовит к чтению, пересказу и вдумчивому разговору о прочитанном.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слушать текст внимательно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внимательное восприятие художественного текста на слух, когда ребёнок следит за героем, событием и тем, как разворачиваются действия в истории.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литературное слушание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тексты обычно короткие, ясные и выразительные. В них есть повтор, знакомые образы и простой сюжет, чтобы слушать было интересно и легко.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слушании важны не только факты, но и настроение произведения. Ребёнок учится замечать, где смешно, тревожно или радостно, даже если текст читает взрослый.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выразительно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дикция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должно быть спокойным и чётким. Если слова звучат разборчиво, первокласснику легче уловить смысл, не потерять героя и не перепутать события.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услышать, где заканчивается мысль, а интонация передаёт радость, удивление или тревогу. Тогда сказка или рассказ звучат живо, как настоящая история.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называет героя и место действия. Это помогает собрать первые опоры для понимания текста и не потеряться в событиях.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выделить главное событие и два-три слова, без которых смысл становится неясным. Так легче понять, что именно произошло в истории.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 отвечает на простые вопросы: кто? что случилось? где произошло? какой был герой? Короткий точный ответ показывает внимательное слушание.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первоклассник после первого прослушивания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первокласснику слушать текст без потери смысла.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текста на слух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спросить, кто был главным героем и какое событие оказалось самым важным. Такие вопросы помогают быстро собрать смысл прочитанного.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начало и конец истории. Ребёнок вспоминает, что произошло сначала, что изменилось потом и чем всё завершилось.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хорошо работают вопросы о поступке персонажа: что он сделал и почему. Так первоклассник учится видеть не только действие, но и его причину.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можно спросить о чувствах героев. Кто обрадовался, кто испугался, кто огорчился? Короткие ответы учат слушать внимательно и говорить по делу.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 вслух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понять текст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 учебнике помогает проверить, правильно ли ученик понял героя, место действия и настроение эпизода. Она словно подсказывает: «Проверь себя ещё раз».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не заменяет текст, а дополняет его. По рисунку легче заметить детали обстановки, выражение лица персонажа и важные предметы, которые упомянуты в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текст ярким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помогают запомнить текст и выделяют важные места. В 1 классе они особенно удобны: ребёнок быстрее слышит знакомый ритм и смысл.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слова делают речь мягче и теплее. Они помогают почувствовать отношение автора к герою или предмету без длинных объяснений.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представить картину ярче: сразу видно, на что похож предмет или действие. Так воображение работает охотнее, чем после сухого описания.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объясняют через знакомые слова, действие героя или картинку. Тогда смысл становится понятным, а текст не пугает — даже если слово звучит непривычно.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ответ по произведению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Называю, о ком шла речь, и помню, где происходило действие. Это помогает не начинать ответ с путаницы.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действие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рассказываю, что произошло сначала и что случилось потом. В ответе важно сохранить порядок событий.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Добавляю, почему герой так поступил или что я понял из истории. Так ответ получается полным, но не длинным.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звучит легко и бодро: в нём больше светлых слов, шуток и быстрых событий. Чтец передаёт это улыбкой в голосе, а слушатель чувствует радость и оживление.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или грустное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 помогает читать ровно и мягко, а грустное — медленнее и тише. Слова автора и интонация чтеца подсказывают, когда герою хорошо, а когда ему требуется сочувствие.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сюжете появляется опасность или неожиданность, голос становится напряжённее, а паузы короче. Так слушатель замечает тревогу и понимает, почему герои действуют осторожно.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настроение слышно в особых словах, ровном темпе и уверенной интонации. Оно часто появляется в конце произведения, когда подводится важный итог или звучит победа добра.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поступка строится по простой цепочке: сначала ученик замечает действие героя, затем понимает его причину и соотносит поступок с жизненным правилом.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обсуждается поступок героя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встречаются чудо, повторяющиеся события, говорящие животные и яркий финал. Слушатель сразу замечает, что мир произведения немного волшебный и не совсем похож на обычную жизнь.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Первокласснику полезно сравнивать эти жанры по признакам: есть ли чудо, как ведут себя персонажи и чем заканчивается история. Так легче понять, какой текст он слушает и почему.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сказка отличается от рассказа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строится иначе: события в нём правдоподобны, а герои ведут себя так, как могут вести себя реальные люди. Здесь важны жизненные наблюдения, поступки и последовательность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обсуждают книгу в паре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вопросом лежит между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первоклассника наклоняются над учебником и тихо сравнивают ответы. Один вспоминает, кто был героем, другой подсказывает, что случилось сначала. На карточке рядом уже отмечен вопрос про конец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парта и два внимательных слушателя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ребята смотрят на иллюстрацию и проверяют, всё ли поняли одинаково. Один показывает пальцем на рисунок, другой листает страницу и ищет нужное место. Так детали сюжета становятся заметнее и понятнее.
</a:t>
            </a:r>
            <a:endParaRPr lang="en-US" sz="13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на внимание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расставляет события по порядку и замечает, что сначала произошло одно, потом другое. Такое задание помогает не перепутать сюжет и увидеть, как развивалась история.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верный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коротких вариантов нужно выбрать тот, который точно подходит к тексту. Это тренирует внимательность и показывает, слышал ли первоклассник главное, а не только знакомые слова.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предлагают услышать или увидеть повторяющееся слово, строчку или действие. Повтор помогает запомнить текст, а поиск таких деталей делает слушание похожим на маленькое расследование.
</a:t>
            </a:r>
            <a:endParaRPr lang="en-US" sz="1347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героя по описанию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нескольким признакам ребёнок определяет, о ком идёт речь: кто это, что он делал и чем выделялся. Задание короткое, но очень полезное для точного понимания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тренирует слуховую память: ребёнок удерживает в голове имя героя, последовательность событий и важные слова. Это помогает не терять нить сюжета и увереннее отвечать на вопросы.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литературное слушание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работы учит вдумчиво слушать до конца, а не улавливать только начало. Это полезно и для чтения вслух, и для разговора о книге без путаницы и лишних догадок.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воображение и устную речь. Слушатель представляет картину, подбирает точные слова и учится говорить полным предложением, а не только коротким ответом «да» или «нет».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класса показывает, как вести себя во время чтения вслух, чтобы не пропустить важные слова и услышать текст целиком.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внимательного слушателя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пропускает имя героя и потом не может сразу понять, о ком идёт речь. Из-за этого ответ получается неполным, а сюжет начинает «теряться» уже на первом шаге.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путаются события, особенно если в тексте несколько действий подряд. Тогда ученик смешивает начало, середину и конец истории, хотя саму сказку или рассказ он слушал внимательно.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первоклассника при слушании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тоже мешают: незнакомое выражение останавливает понимание, и смысл фразы ускользает. Здесь помогает короткое объяснение, знакомый пример или повторное чтение нужного места.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Отвлечь могут рисунки, шум или собственные мысли — у первоклассников это случается, как только текст становится чуть длиннее. Спокойные уточняющие вопросы и повтор помогают вернуть внимание к сюжету.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запоминает урок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Ухо, книга и лучики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ухо будто слушает книгу очень старательно, а вокруг светятся маленькие лучики. Они показывают, как внимание помогает услышать не только слова, но и настроение, поступки героев и смысл истории. Получается почти суперспособность, только школьная.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оживает в голове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раскрытую книгу и словно ловит её ушами. В этот момент из текста вырастают образы, а в голове складывается разговор о прочитанном. Так слушание превращается в понимание, а понимание — в интересный ответ.
</a:t>
            </a:r>
            <a:endParaRPr lang="en-US" sz="12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— первый шаг к вдумчивому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слушание учит первоклассника слышать текст, замечать смысл, чувствовать настроение и отвечать точно. Оно соединяет внимание, память, речь и интерес к книге.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2026-05-21T16:11:43Z</dcterms:created>
  <dcterms:modified xsi:type="dcterms:W3CDTF">2026-05-21T16:11:43Z</dcterms:modified>
</cp:coreProperties>
</file>