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захватчиков в истории человечества: основные темы и значения
</a:t>
            </a:r>
            <a:endParaRPr lang="en-US" sz="1931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Захватчики влияли на историю, расширяя территории и изменяя судьбы народов.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Захватчики в мировой истории: предпосылки и влияние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древнейших времён захватчики меняли ход истории, стремясь к ресурсам, власти и богатству. Их завоевания формировали новые культуры и цивилизации, изменяли социальные структуры и исторические границы.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захватчиков в древности: примеры великих завоеваний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Великий создаёт Персидскую империю, объединив подвластные народы и расширяя власть на Ближнем Востоке.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334–323 гг.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подчинил Персию, создав огромную империю и стимулировав культурный обмен в эллинистическом мире.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509 до н. э. – 476 н. 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и империя расширяют владения по всей Европе и Северной Африке, оставляя значительное политическое наследие.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методы успешных завоевателей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Молниеносные атаки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Захватчики использовали неожиданные быстрые набеги, чтобы дезорганизовать противника и получить преимущество в бою.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организованность и строгая дисциплина повышали эффективность армии в боевых действиях и выдерживании длительных кампаний.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вдохновляли войска, принимали стратегические решения и объединяли различные племена и армии под своей властью.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завоёванными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политика и интеграция местных элит способствовали стабилизации и долгосрочному контролю над новыми землями.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победы Римской империи и территориальное расширение
</a:t>
            </a:r>
            <a:endParaRPr lang="en-US" sz="1751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 с Карфагеном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одержал три победы в Пунических войнах, что обеспечило контроль над Средиземноморьем и способствовало экономическому росту империи.
</a:t>
            </a:r>
            <a:endParaRPr lang="en-US" sz="104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Греции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146 году до н. э. Рим завоевал Грецию, интегрируя важную культуру и укрепляя своё влияние в регионе.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Галлии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в 58–51 гг. до н. э. расширил границы Рима, покорив территорию современной Франции и обеспечив стратегическую глубину империи.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расширение произошло при императоре Траяне, затем территории начали сокращаться из-за внутренних и внешних проблем.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и падения Римской империи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Рима был связан с завоеваниями, а падение — с политическими кризисами и варварскими вторжениями.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территориях Рима, археологические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завоевания: скорость, причины успеха и их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подъём и сплочённость мусульманских армий обеспечили мотивацию для стремительных завоеваний.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организованная кавалерия и боевая тактика позволяли быстро расширять территорию по соседству с ослабленными империями.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Халифата способствовало развитию торговли и культурного обмена на обширных землях между Европой и Азией.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успешного завоевания: основные этапы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методы завоевания, подкрепляющие долгосрочный контроль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— мобильные захватчики Северной Европы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походы на кораблях-драках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использовали быстрые и манёвренные суда, что позволяло им совершать дальние рейды и быстро уходить от преследования.
</a:t>
            </a:r>
            <a:endParaRPr lang="en-US" sz="97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Дублин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 веке викинги основали Дублин, ставший важным торговым центром и укреплением их влияния в Ирландии.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Рюриковичей на Руси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сыграли ключевую роль в формировании русской государственности через княжескую династию Рюриковичей, объединив земли вокруг Киева.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империя: стратегия успеха и управление территориями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 и эффективная связь через гонцов обеспечивали координацию больших армий и быстрые действия в бою.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покорённых земель дополнялось привлечением местных жителей к службе в армии и управлении.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политика позволяла сохранять порядок и интегрировать разнообразные народы в единую империю.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разведки и шпионов помогало предотвращать сюрпризы и упрочняло контроль над обширными территориями.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экономические последствия завоеваний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объединяли разные народы, способствуя обмену знаниями, идеями и обычаями, что обогащало культуры и создавало новые традиции.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торговый маршрут связал Восток и Запад, обеспечивая активное движение товаров, технологий и культурных влияний между цивилизациями.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получили широкое распространение такие новшества, как бумага и порох, что значительно изменило экономику и военное дело.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космополитичных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способствовали развитию крупных многонациональных городов, где пересекались различные культуры, языки и торговые пути.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успеха конкистадоров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конкистадоры использовали огнестрельное оружие и кавалерию, а также заключали союзы с недовольными местными племенами. Эпидемии сыграли критическую роль в ослаблении империй ацтеков и инков.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конкистадоров в Америке: причины успеха и последствия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завоеваний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завоеваний стало глубокое влияние испанской культуры: язык, религия и архитектура Латинской Америки формировались под влиянием колонизаторов и интеграции с местными традициями.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размерах империй и длительности их существования, отражая разнообразие исторического влияния завоевателей.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и длительности исторических завоеваний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была крупнейшей по площади, но Римская просуществовала дольше, что повлияло на устойчивость её культурного наследия.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империям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Константинополя: успех османских захватчиков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1453 году османские войска под командованием султана Мехмеда II применили мощную артиллерию, что позволило взять крепость после долгой осады и завершить эпоху Византийской империи.
</a:t>
            </a:r>
            <a:endParaRPr lang="en-US" sz="87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Константинополя открыл новый этап в истории Европы и Азии, сделав город столицей Османской империи и важным культурным и торговым центром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инновации в успехах захватчиков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огнестрельное оружие и артиллерия обеспечили беспрецедентную разрушительную силу, позволив захватывать укреплённые крепости и менять тактику боёв в XV–XVII веках.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развитие кораблестроения и массовое обучение солдат создали профессиональные армии, способные вести длительные кампании и контролировать большие территории.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языков и религий: влияние завоеваний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Первым, арабские завоевания способствовали широкому распространению арабского языка и ислама в Северной Африке и на Ближнем Востоке, формируя культурную однородность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Вторым, колониальные империи Европы распространили английский, испанский и французский языки по всему миру, что отразилось на современных языковых картах и международных коммуникациях.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Третьим, религиозные изменения сопровождали завоевания, внедряя новые конфессии и создавая смешанные религиозные сообщества в различных регионах.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успехов завоевателей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завоевания часто сопровождались разрушением городов и инфраструктуры, что приводило к ухудшению условий жизни местного населения.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жертвы среди покорённых народов, зачастую вследствие насилия и эпидемий, существенно снижали численность и нарушали социальные структуры.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и уничтожение целых культур, как в случае с ацтеками и инками, привели к бесценным потерям в культурном и историческом наследии человечества.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беспокойство и конфликты после завоеваний порождали нестабильность, усугубляя политическую и экономическую ситуацию в завоёванных регионах.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переосмысление успехов захватчиков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критического анализа колониального прошлого, акцент на правах коренного населения и моральной оценке действий завоевателей.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интереса к многоаспектным трактовкам истории, включение точек зрения покорённых народов в исторические исследования.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дебаты о наследии Колумба, Наполеона и Османской империи в контексте их роли в мировой истории и этических вопросах.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– ранние 2000-е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Латинской Америке продолжаются споры о памятниках и названиях, отражающих неоднозначное восприятие эпох завоеваний.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способствовали формированию границ современных государств, таких как США и Бразилия, а также международных конфликтов, определивших геополитику.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колониальной эре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обозначил эпоху становления современных колониальных империй и предопределил политическую карту мира в XX веке.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исторических завоеваний для современного 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захватчиков навсегда изменили цивилизационный ландшафт, способствовали культурной интеграции и развитию технологий, что остаётся ключом к пониманию сегодняшнего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2026-05-11T01:39:23Z</dcterms:created>
  <dcterms:modified xsi:type="dcterms:W3CDTF">2026-05-11T01:39:23Z</dcterms:modified>
</cp:coreProperties>
</file>