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придёт суббота?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дни недели помогают считать время по порядку.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в ряду дней недели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состоит из семи дней, и у каждого есть своё место. Суббота идёт шестой, сразу после пятницы. Для школьников это часто день отдыха, прогулок, игр и приятных семейных дел.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идут один за другим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всегда идут в одном и том же порядке. Если запомнить эту цепочку, можно быстро понять, какой день был раньше, а какой наступит следующим.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пятницы — суббота
</a:t>
            </a:r>
            <a:pPr algn="l" indent="0" marL="0">
              <a:lnSpc>
                <a:spcPct val="115000"/>
              </a:lnSpc>
              <a:buNone/>
            </a:pPr>
            <a:r>
              <a:rPr lang="en-US" sz="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 всегда заканчивается субботой. Это удобно помнить, когда нужно посчитать, сколько времени осталось до выходного дня или найти нужную дату в разговоре.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субботы — воскресенье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не бывает последней в неделе. За ней сразу приходит воскресенье, и этот переход помогает не путаться в названиях дней и их очередности.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дней нужен в расписании, календаре и обычном разговоре. Он помогает детям и взрослым быстрее находить нужный день без лишних догадок.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показывает дорогу к субботе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Вчера, сегодня, 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увидеть, какой день уже прошёл, какой идёт сейчас и какой наступит потом. Так легче понять, где находится суббота и как к ней подойти шаг за шагом.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клеточкам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календаре удобно считать дни по клеточкам. Можно просто двигаться вперёд по числам и отмечать, сколько шагов осталось до субботы, как по маленькой дорожке.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Выделенный выходной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субботу выделить цветом или стрелкой, она сразу становится заметнее. Тогда ребёнку проще запомнить её место и не перепутать с другими днями недели.
</a:t>
            </a:r>
            <a:endParaRPr lang="en-US" sz="11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дней остаётся до субботы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36200" y="37216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понедельник, до субботы остаётся пять дней. Это первый шаг недели, поэтому ждать выходного ещё довольно долго.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07075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вторник, до субботы остаётся четыре дня. Неделя уже началась, и суббота становится немного ближе.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779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среда, до субботы остаётся три дня. Это середина недели, и ожидание уже не такое длинное.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35880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четверг, до субботы остаётся два дня. Выходной почти рядом, и до него всего несколько шагов.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9396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пятница, до субботы остаётся один день. Завтра наступит долгожданный выходной, который уже совсем близко.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когда придёт суббота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способ найти субботу по порядку дней и проверить ответ по календарю.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0" y="1303509"/>
            <a:ext cx="309938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делают по субботам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по субботам выходят на прогулку в парк, во двор или на детскую площадку. Это спокойный день, когда можно идти не спеша и радоваться свободному времени.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Отдыхают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 субботу не нужно торопиться в школу. Можно спокойно поспать подольше, позавтракать без спешки и провести утро в уютной домашней обстановке.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 играют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подходит для чтения книг, настольных игр и любимых занятий. У детей появляется время сделать то, что не всегда помещается в будни.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время с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часто навещают родных, ездят в гости или помогают дома. Суббота становится хорошим временем для общения и семейных дел.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в семейных делах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дом просыпается медленнее, чем в будни. Кто-то пьёт чай, кто-то выбирает любимую книгу, а кто-то помогает накрыть на стол. Такое утро похоже на мягкое одеяло: спокойно, тепло и очень по-домашнему.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Дела, на которые не хватало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отлично подходит для простых домашних дел. Можно убрать игрушки, протереть полку, разобрать карандаши или помочь взрослым на кухне. Когда всё сделано вместе, работа становится не скучной, а почти похожей на игру.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семейных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субботу семья собирается в гости или принимает гостей у себя. Дети радуются разговорам, смеху и вкусному угощению. Такие встречи запоминаются надолго и делают выходной особенно тёплым.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суббот бывает в месяце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20150" y="1378225"/>
            <a:ext cx="38538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четыре или пять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месяце чаще всего бывает четыре или пять суббот. Всё зависит от того, с какого дня начинается месяц и как распределились числа в календаре.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6781" y="1378225"/>
            <a:ext cx="38538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 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Субботу легко найти, если смотреть на даты месяца. Она появляется регулярно, поэтому можно просто двигаться по календарю и отмечать каждую шестую ступеньку недели.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Вчера, сегодня, завтра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— это день, который уже закончился. Он остался позади, как прочитанная страница книги, и его можно вспомнить, но нельзя вернуть обратно.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это день, в котором мы живём прямо сейчас. Именно по нему можно понять, сколько времени осталось до субботы, если вспомнить порядок дней недели.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— день, который придёт после сегодняшнего. Если сегодня близко к субботе, то завтра может стать ещё одним шагом навстречу долгожданному выходному.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нужный день недели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сегодняшний день, затем вспоминаем порядок дней недели, считаем шаги до субботы и сверяемся с календарём.
</a:t>
            </a:r>
            <a:endParaRPr lang="en-US" sz="10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считалки помогают запомнить дни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легко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произносят дни недели в рифму, порядок запоминается быстрее. Слова звучат как маленькая песенка, и суббота сразу выделяется в общем ряду. Так повторение превращается в игру, а не в скучное заучивание.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ярких карточках можно написать все семь дней и разложить их по очереди. Ребёнок видит, что суббота стоит не где попало, а на своём месте. Это помогает соединить слово, цвет и порядок в одну понятную картинку.
</a:t>
            </a:r>
            <a:endParaRPr lang="en-US" sz="988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для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считалка помогает проговаривать дни недели вслух и не сбиваться. Если повторять её каждый день, нужный день находится всё быстрее. Суббота в такой игре звучит особенно радостно, почти как маленький праздник.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уже суббота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73325" y="1663625"/>
            <a:ext cx="5448600" cy="130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не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суббота, нужный день уже наступил. Можно просто улыбнуться, вспомнить планы на выходной и не считать шаги дальше, потому что ответ найден сразу.
</a:t>
            </a:r>
            <a:endParaRPr lang="en-US" sz="1683" dirty="0"/>
          </a:p>
        </p:txBody>
      </p:sp>
      <p:sp>
        <p:nvSpPr>
          <p:cNvPr id="8" name="Text 3"/>
          <p:cNvSpPr txBox="1"/>
          <p:nvPr/>
        </p:nvSpPr>
        <p:spPr>
          <a:xfrm>
            <a:off x="573325" y="3145721"/>
            <a:ext cx="5448600" cy="130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неё идёт воскресенье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не остаётся одна: за ней всегда следует воскресенье. Это помогает ученику не путаться и легко продолжать порядок дней недели без лишних раздумий.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суббота ещё не скоро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только началась, и до субботы ещё далеко. Но это не страшно: каждый новый день делает цель ближе.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 уже позади половину пути. До субботы осталось меньше шагов, и ожидание становится заметно короче.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Пятница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уже суббота. Остался один последний шаг, а потом наступит долгожданный выходной, который приходит точно по кругу.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Субботние семейные традиции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суббота начинается с тихого завтрака: чай, булочки и неспешные разговоры за столом. Никто не торопится выходить из дома. Такое утро помогает всем почувствовать, что выходной начался спокойно и по-доброму.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по субботам собираются в парк, берут мяч и термос с чаем. Дети бегают по дорожкам, а взрослые гуляют рядом. После такой прогулки хочется вспоминать день ещё долго, потому что он получился тёплым и весёлым.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гости и уют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суббота проходит дома: кто-то читает книгу, кто-то лепит, а кто-то идёт в гости к бабушке. На столе стоят чашки, рядом лежат книги, и в комнате царит спокойное семейное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всегда стоит на своём месте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пятницы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пятница, а сразу за ней приходит суббота. Этот порядок не меняется, поэтому день легко найти, если вспомнить соседей по неделе.
</a:t>
            </a:r>
            <a:endParaRPr lang="en-US" sz="1224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воскресеньем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всегда стоит перед воскресеньем. Такое постоянное место помогает быстро проверить ответ и не перепутать выходные дни между собой.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идут как дружная цепочка. Если запомнить их последовательность, суббота находится без труда, почти как старый знакомый, который всегда приходит вовремя.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ещё 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день, затем считаем шаги до субботы и сверяем результат с календарём, чтобы убедиться в точности.
</a:t>
            </a:r>
            <a:endParaRPr lang="en-US" sz="10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считать дни до субботы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порядок дней и не перескакивать через важные шаги. Это тренирует аккуратность и помогает быстрее находить нужный день в разговоре и в календаре.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дни недели повторяются много раз, они лучше запоминаются. Постепенно ребёнок начинает уверенно называть их по очереди и не задумывается слишком долго.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во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субботы помогает понять, какой день был вчера, какой наступит завтра и сколько осталось ждать. Так время становится понятнее и дружелюбнее.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когда придёт суббота, легче заранее придумать, что делать дома, где гулять и когда отдыхать. Неделя сразу выглядит более понятной и организованной.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у каждого может быть своей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детей суббота — это поход в парк, катание на самокате и игры на свежем воздухе. Они возвращаются домой уставшими, но очень довольными. Такой выходной кажется шумным, быстрым и полным движения.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 уют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суббота проходит спокойно: убирают комнату, читают, раскладывают игрушки и пьют чай. Всё идёт без спешки, а дом становится особенно уютным. Даже обычные дела в такой день кажутся приятными.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или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суббота превращается в маленькое путешествие: поездка к родным, визит в библиотеку или встреча с друзьями. У каждого свои планы, но всех объединяет одно — свободный день, который можно провести по-своему.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приходит по порядку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всегда идёт после пятницы и возвращается через семь дней. Если помнить порядок дней недели и пользоваться календарём, найти её легко, спокойно и без единой ошибки.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2026-05-25T16:31:01Z</dcterms:created>
  <dcterms:modified xsi:type="dcterms:W3CDTF">2026-05-25T16:31:01Z</dcterms:modified>
</cp:coreProperties>
</file>