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Holidays Are Over: тема, слова и школьные ситуации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в школу и повторяем английские слова для первых уроков.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 знакомые школьные ситуации: приветствие друзей, разговор о каникулах, школьных вещах и распорядке дня. Она помогает повторить базовую лексику и легко перейти к новым словам без сложной грамматики.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Holidays Are Over подходит для 5 класса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раздела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lesson, teacher и pupil помогают говорить о школе, уроках и людях в классе. Это самая важная лексика для первых диалогов и коротких ответов на уроке.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основа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становится основой для диалогов, подписей к картинкам и небольших письменных упражнений. С её помощью легче понимать задания и отвечать без длинных фраз.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заданий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after the holidays и back to school передают главную идею раздела. Они подходят для начала разговора о первом учебном дне и возвращении к привычному режиму.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timetable, classroom, on Monday и at school помогают описывать школьный день. С ними ученик может сказать, когда начинается урок и где проходит занятие.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и время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bag, book, pen, pencil и ruler нужна, чтобы называть школьные принадлежности. Эти слова часто встречаются в заданиях на проверку слов и составление простых предложений.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вещи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в школе после каникул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начинается с приветствия друзей и простых вопросов о том, как прошли каникулы. В таких диалогах удобно использовать фразы Hello! How are you? и Nice to see you.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одноклассников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ученики достают рюкзак, учебники и расписание, чтобы быстро войти в школьный ритм. Здесь особенно полезны слова school, timetable, bag и book.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урокам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are back at school помогает описать настроение начала учебного года. Она связывает первые эмоции учеников с привычной школьной обстановкой и новыми заданиями.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 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072" y="2477750"/>
            <a:ext cx="197495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слова темы и помогает быстро запомнить их значение и употребление.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всего нужны на первых уроках темы и помогают понимать задания в учебнике.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1, тема Holidays Are Over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принадлежности: слова и значения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в первые школьные дни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действий и словаря Unit 1.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общения в 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начинают разговор с коротких фраз Hello! How are you? и Nice to see you. Они помогают быстро включиться в общение и чувствовать себя увереннее в новом учебном дне.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What’s your name? и What day is it today? подходят для простого общения в классе. Они тренируют умение задавать вопросы и понимать короткие ответы без лишней сложности.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одноклассникам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am tired и I am happy to be back показывают настроение ученика. С их помощью можно честно рассказать о самочувствии и начале учебного года.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после каникул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What’s the homework? часто звучит в конце урока и помогает уточнить задание. Это полезный образец для общения с учителем и повторения в реальной школьной ситуации.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вопросы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помощниками становятся сон по режиму и повторение знакомой лексики. Они быстрее всего возвращают внимание на уроках и уменьшают ощущение усталости.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режим сна и каждый день повторять слова, переход к учебе становится заметно легче.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Unit 1; дата не указана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вернуться к учебному ритму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класс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 ученики входят после звонка и сразу видят blackboard, desk, chair и clock. На партах лежат book и notebook, а на стене висит timetable. Такая обстановка помогает связать новые слова с привычными предметами и быстрее запомнить их значение.
</a:t>
            </a:r>
            <a:endParaRPr lang="en-US" sz="96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 парте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парте может стоять pencil case, рядом — ruler, pen и notebook. Ученики легко называют эти предметы по-английски, потому что видят их каждый день. Визуальная опора делает слова понятными без перевода и помогает в заданиях на описание.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слова через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смотрит на classroom и сразу называет map, wall или book, слово запоминается быстрее. Связь между предметом и названием особенно полезна в начале учебного года, когда нужно быстро войти в рабочий режим.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учебные принадлежности в английской теме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первых недель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Ложиться раньше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отход ко сну помогает легче проснуться и быть внимательнее на уроках. После каникул это одна из самых важных привычек, потому что она уменьшает усталость в первые учебные дни.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домашнее задание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homework notebook стоит просматривать каждый вечер, чтобы не пропустить задание и подготовиться к следующему уроку. Это помогает спокойно входить в учебную неделю.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портфель вечером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pack the bag заранее, утром меньше спешки и меньше забытых вещей. Такая привычка особенно полезна в начале года, когда новый режим ещё только становится привычным.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немного каждый день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5–7 слов за один раз помогает лучше запомнить spelling и meaning. Небольшой объём удобен для пятиклассника и не перегружает внимание.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будни расписание становится более плотным, поэтому полезно заранее готовить вещи и планировать вечер.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сон и учёба; именно режим помогает сохранить силы и успевать всё важное.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Unit 1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время школьника в будний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9154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проблемы часто появляются в первые школьные дни и как их можно снизить простыми привычками.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трудности связаны с режимом и повторением, а не с новой темой; регулярные короткие действия быстро улучшают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возвращения в школу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после каникул и способы их уменьшить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язык помогает говорить о школьной жизни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назвать привычные школьные места и занятия: school, lesson, classroom. Это делает первые ответы на уроке короткими, понятными и уверенными для ученика 5 класса.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здороваться, спрашивать о самочувствии и уточнять домашнее задание. Такие реплики особенно полезны в начале года, когда нужно быстро войти в рабочий ритм.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предложения вроде I go to school или I do my homework in the evening тренируют письмо и речь. Они показывают, как английский связан с обычным днём школьника.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 портфеле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bag, pencil case, book, ruler и diary нужны, чтобы описывать школьные принадлежности. Ученику легче говорить о том, что лежит в портфеле и что нужно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каникул к учебной цели на английском языке
</a:t>
            </a:r>
            <a:endParaRPr lang="en-US" sz="2377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повторение слов и короткая практика ведут к более уверенной речи и чтению в 5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начало учебного года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autumn, September и leaves помогают связать школьную тему с реальным временем года. Осень создаёт понятный контекст: уроки начинаются, а привычный отдых постепенно сменяется режимом.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фон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школы, рюкзака, часов и осенних листьев помогает быстрее запомнить лексику. На таких деталях удобно строить короткие рассказы и ответы по теме Unit 1.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опоры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школьный день становится более организованным: часы, расписание и утренний подъём выходят на первый план. Это делает тему особенно близкой для учеников 5 класса.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распорядок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rainy, cloudy и chilly описывают типичную погоду начала учебного года. Они расширяют словарь и помогают ученикам говорить не только о школе, но и об окружающей обстановке.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настроение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привычные правила и знакомые фразы, школьнику легче говорить и отвечать без лишнего волнения.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небольшого спада в начале недели настроение обычно растёт: помогает понятный распорядок и ощущение, что материал уже знаком.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Unit 1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ученика в первые дни учебного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повторить перед новыми упражнениями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повторить буквы и простые правила чтения, чтобы не теряться в знакомых словах. Это снижает количество ошибок и помогает быстрее понимать задания в учебнике.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чтение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have, do, play и read нужны для коротких предложений о школьной жизни. Они составляют основу многих упражнений, поэтому их стоит держать в памяти постоянно.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глаголы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Numbers and days of the week часто встречаются в расписании, датах и заданиях на время. Их повторение помогает быстрее отвечать на вопросы о уроках и домашней работе.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дни недели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classroom commands помогает сразу реагировать на просьбы учителя. Когда ученик знает основные команды, он чувствует себя увереннее и тратит меньше времени на догадки.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 классе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требуют точного spelling, поэтому стоит ещё раз посмотреть, как пишутся everyday words. Такое повторение особенно полезно перед упражнениями на списывание и диктант.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без ошибок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ключевые слова, которые чаще всего нужны на уроках Unit 1 и помогают понимать инструкции, тексты и диалоги.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образуют базу темы: без них трудно читать задания, говорить о классе и понимать простые школьные диалоги.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школьной жизни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слова по теме школы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раздел Holidays Are Over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выучить и удержать в памяти слова по теме school. Повторение коротких слов и выражений делает их узнаваемыми в чтении, письме и устных ответах.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лексику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говорить простыми предложениями о школе, уроках и домашних делах. Такие фразы подходят для 5 класса и не требуют сложной грамматики.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короткие фразы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с темой снижает страх ошибки и делает ответы более быстрыми. Знакомые вопросы и привычные ситуации помогают говорить спокойнее и точнее.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увереннее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показывает, что успех приходит через небольшие, но регулярные шаги. Повторение слов, короткие диалоги и ясный распорядок помогают легче войти в учебный ритм.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год спокойно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1: школа снова в фокусе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показывает, что знакомые школьные ситуации становятся удобной основой для английского языка. Повторение слов, короткие фразы и ежедневная практика помогают пятикласснику уверенно начать учебный год.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2026-05-31T03:19:57Z</dcterms:created>
  <dcterms:modified xsi:type="dcterms:W3CDTF">2026-05-31T03:19:57Z</dcterms:modified>
</cp:coreProperties>
</file>