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отрезки: как связаны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сравнивать длины, проверять равенство отношений и находить неизвестный отрезок.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длин помогают читать карты, понимать чертежи и строить планы. Масштаб 1:100 означает: 1 см на рисунке — это 100 см (1 м) на местности. В подобных треугольниках стороны сохраняют одно и то же отношение.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пропорциональные отрезки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2:3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отношение показывает, во сколько раз один отрезок больше другого.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— это частное длин, записанное как a:b или a/b. Например, при AB = 6 см и CD = 9 см получаем 6:9 = 2:3.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пример из темы (АВ = 6 см, CD = 9 см).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называют пропорциональными, если их длины образуют одну пропорцию с другими длинами. Тогда отношение первых двух совпадает с отношением соответствующих других.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пропорциональными отрезками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 см и 10 см пропорциональны 8 см и 20 см: 4:10 = 8:20 = 2:5. Сокращение показывает одинаковую связь между величинами.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длины в пропорции увеличивают или уменьшают в одно и то же число раз, равенство отношений сохраняется. Именно это делает пропорциональность “устойчивой” при изменениях.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как пример пропорциональности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рисунка и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длины на чертеже меньше или больше реальных. Например, 1:500: 1 см на плане соответствует 500 см, то есть 5 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масштаб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сравниваете длины на изображении и в действительности, получается одно и то же отношение. Поэтому одинаковая пара длин “подчиняется” одному и тому же правилу, как и в пропорции.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пары отношение первой длины ко второй равно 2:5, потому что вторая длина получается умножением первой на 2,5.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когда обе величины увеличивают во столько же раз, пропорция не меняется. Значит, сохраняется одинаковая связь между длинами.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 в нескольких парах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данных из условия: (2,5), (4,10), (6,15), (8,20).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отношения равны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23126" y="1353750"/>
            <a:ext cx="2308800" cy="7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37050" y="2236925"/>
            <a:ext cx="3394800" cy="19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отношения как дроби, можно сократить их до одинаковых чисел. Когда после сокращения дроби совпадут, отношения равны и пропорция подтверждена.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92664" y="1353750"/>
            <a:ext cx="2308800" cy="7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умножение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006587" y="2236925"/>
            <a:ext cx="3394800" cy="19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a:b = c:d равенство проверяют так: a·d должно равняться b·c. Например, 3:5 и 12:20 дают 3·20 = 60 и 5·12 = 60.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пары дают одно и то же отношение 1:3, а последняя пара — другое.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отношению помогает быстро отделить пропорциональные пары от непропорциональных: равное отношение — это критерий, а не сами числа.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пропорциональных и непропорциональных пар
</a:t>
            </a:r>
            <a:endParaRPr lang="en-US" sz="225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заданы в условии примера.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отрезка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составление пропорции и перекрёстное умножение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подобных треугольниках соответствующие углы равны, а стороны расположены “одинаково”. Поэтому отношение любых пар соответствующих сторон одинаково.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 в подобных треугольниках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треугольнике стороны 3 см, 4 см и 5 см, а в другом — 6 см, 8 см и 10 см, то каждый размер увеличился в 2 раза. Коэффициент подобия равен 2.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находить неизвестные стороны, опираясь только на пропорции. Так в геометрии 7 класса пропорциональные отрезки становятся инструментом решения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можно разделить на две части, если известно их отношение, например 2:3. Пусть весь отрезок равен 25 см: тогда 2 и 3 — это «части», из которых составлена общая длина.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в заданном отношении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Считаем, что 25 : (2+3) = 5 см приходится на одну часть. Значит, первая часть равна 2·5 = 10 см, а вторая — 3·5 = 15 см. Деление на рисунке показывает, где появляется точка раздела.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каждая следующая длина получается умножением предыдущей на 1, или точнее — увеличение коэффициента на 1 добавляет столько же, сколько уже было «одной единицей» пропорции.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линейную зависимость: при росте коэффициента во сколько раз увеличивается коэффициент, во столько же раз растёт длина.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при увеличении коэффициента
</a:t>
            </a:r>
            <a:endParaRPr lang="en-US" sz="2184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примера: коэффициенты 1, 2, 3, 4 и соответствующие длины 3 см, 6 см, 9 см, 12 см.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складывать отношения, как будто 2:3 и 4:5 можно «сложить». Но отношение не суммируют: его сравнивают, проверяя равенство пропорции через общие множители.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отношениями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отношения равными только потому, что в них есть похожие числа. Если 2:3 ≠ 4:5, то разные значения означают разную связь между длинами, и это видно при приведении к общему знаменателю.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единицы измерения. Сантиметры, миллиметры и метры должны быть приведены к одной единице, иначе отношение получится неверным, даже если дроби выглядят аккуратно.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забыть проверить ответ. После вычислений полезно подставить найденную длину обратно в отношение и убедиться, что равенство действительно сохраняется.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пары чисел и соответствующие отношения. По таблице видно, какие пары дают одно и то же отношение, а какая — нарушает пропорциональность.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пары дают одинаковое отношение 1:3, значит они пропорциональны. Четвёртая пара имеет другое отношение 2:5, поэтому пропорция не сохраняется.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пропорций на числах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условия задания к слайду.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в задачах на движение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задаём скорость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движении пропорциональность появляется, когда скорость постоянна. Тогда расстояние растёт равномерно: за каждую единицу времени добавляется одно и то же количество километров.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считаем первое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 2 часа пройдено 12 км, то это значение соответствует заданной скорости. Дальше мы будем масштабировать расстояние, сохраняя ту же скорость.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переносим на другое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5 часов при той же скорости будет пройдено 30 км. Время и расстояние связаны одинаковым коэффициентом: меняется время — меняется расстояние во столько же раз.
</a:t>
            </a:r>
            <a:endParaRPr lang="en-US" sz="10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Чертежи, планы и модели в масштабе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на 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помогает быстро представить, где находятся стены и проходы. Его чертят в масштабе: длины на плане связаны с реальными длинами одинаковым отношением. Благодаря этому можно оценивать размеры мебели и расстояния до окон.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автомобиля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или учебная модель может быть заметно меньше реального автомобиля, но «держит» ту же геометрию. Например, модель длиной 18 см соответствует реальной длине 4,5 м при масштабе 1:25. Так пропорциональные отрезки становятся наглядными.
</a:t>
            </a:r>
            <a:endParaRPr lang="en-US" sz="13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текстовую задачу на пропорции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построена на поиске пары «известное ↔ соответствующее» и записи пропорции.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представлена как «одинаковая доля» в круговой диаграмме: 1:2 и 2:4 связаны тем, что обе части умножены на 2, и так далее.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дают одну и ту же пропорцию, потому что в каждой следующей паре обе величины увеличивают одинаковым множителем.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 в разных записях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примера: отношения 1:2, 2:4, 3:6, 4:8 (все равны 1:2 после сокращения).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40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980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9165" y="1791220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47440"/>
            <a:ext cx="251700" cy="20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4417" y="3547440"/>
            <a:ext cx="251700" cy="2013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знание темы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масштаб помогает понимать, как расстояния на карте соотносятся с расстояниями на местности, и точно сравнивать участки, не прибегая к догадкам.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построениях и измерениях пропорции связывают стороны подобных фигур, позволяют делить отрезки в заданном отношении и находить неизвестные длины.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 макеты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масштабу удобно переносить размеры с чертежа на макет: одинаковые отношения сохраняются, поэтому модель повторяет форму и пропорции реального объекта.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фигуры похожи, стороны связаны одним коэффициентом. Знание отношений помогает составлять пропорции и решать задачи без лишних вычислений.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модели используют масштабирование: например, при создании изображений и схем. Пропорции помогают сохранить видимость правильных размеров и связей.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— одинаковое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 — это отрезки, длины которых связаны одинаковым отношением. Тема объединяет отношения, пропорции, масштаб и подобие фигур, делая решения понятными и точными.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2026-05-12T02:43:26Z</dcterms:created>
  <dcterms:modified xsi:type="dcterms:W3CDTF">2026-05-12T02:43:26Z</dcterms:modified>
</cp:coreProperties>
</file>