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«История одного города»: сатира на власть, народ и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в котором слышны страх, боль и разоблачение исторического произвола.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создания романа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вырос из личного опыта Салтыкова-Щедрина и его наблюдений за Россией после реформы 1861 года. Писатель показывает, что внешние перемены не отменяют привычку к произволу, чиновничьему равнодушию и общественной покорности.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Жанр, композиция и особенности повествования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соединяет черты сатирической прозы, исторической пародии и псевдолетописи, создавая иллюзию достоверного исторического текста.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ссылается на вымышленные источники и хроники, а официальный тон лишь усиливает впечатление абсурда и скрытой иронии.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выстроены как цепь сменяющих друг друга градоначальников, поэтому история Глупова читается как последовательность повторяющихся общественных кризисов.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Глупов как символ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Собирательный образ провинции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Глупов не сводится к конкретному городу. Он представляет обобщённую российскую провинцию, где жизнь людей подчинена начальству и привычке ждать распоряжений сверху.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власти и подданных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важнее не улицы и дома, а отношения между правителями и жителями. Центр системы — власть, а вокруг неё находятся бесправные подданные.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сатирические функции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Угрюм-Бурчеев доводит деспотизм до предела: он стремится подчинить всё жёсткому порядку, исключающему случайность, свободу и естественность.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Брудастый воплощает чиновника-механизм: он действует по схеме, не проявляя живой мысли, самостоятельной воли и интереса к реальной жизни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Прыщ показывает мелочность и паразитизм власти, существующей ради собственного удобства, а не ради управления, ответственности или общего блага.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Глуповцы образуют коллективного героя: они долго терпят, но иногда проявляют стихийное недовольство, скрытую энергию и готовность к протесту.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градоначальников как смена форм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правителей в романе показывает, как меняются лица, но не меняется сам принцип управления.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Брудастый и тема механизации власти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образа оборачивается тревогой: государственная машина остаётся внешне «исправной», хотя по сути превращает людей в подчинённых автомату.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Брудастого связан с мотивом «органчика»: чиновник действует как механизм, заранее запрограммированный на однообразные реакции и команды.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производит впечатление человека без внутренней жизни, поэтому речь власти звучит исправно, но не содержит мысли, сочувствия и понимания реальности.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Угрюм-Бурчеев мечтает о полном контроле над городом, людьми и природой, словно жизнь можно переписать по единому чертежу.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показывает, что идеальная регламентация уничтожает человеческое измерение, а стремление к абсолютной власти ведёт не к гармонии, а к разрушению.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проекты связаны с выпрямлением, выравниванием и подавлением всего живого; дисциплина здесь становится не порядком, а насилием над самой реальностью.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Угрюм-Бурчеев: крайняя форма деспотизма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приёмов в романе М. Е. Салтыкова-Щедрина «История одного города»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сатиры в романе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гротеска объясняет двойственное впечатление: смешное здесь постоянно соседствует с исторической угрозой и ощущением общественной безысходности.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система строится на соединении форм, поэтому роман одновременно высмеивает власть и вскрывает её разрушительную логику.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47871"/>
            <a:ext cx="423000" cy="33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63990"/>
            <a:ext cx="423000" cy="33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романе: покорность, страх и пробуждение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Глуповцы долго живут ожиданием распоряжений сверху и воспринимают зависимость как норму, а не как проблему, требующую сопротивления.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 подчинению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поведение определяют опасение наказания, недоверие к собственным силам и надежда, что порядок появится сам благодаря «хорошему» начальнику.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властью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возникают смута, недовольство и вспышки бунта, показывающие, что под внешней покорностью сохраняется скрытая энергия народа.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Стихийный протест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подчеркивает: общество не только страдает от власти, но и само влияет на ход истории через выборы поведения и терпение.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 истории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320396"/>
            <a:ext cx="4534800" cy="219425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Е. Салтыков-Щедрин, «История одного города»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Градоначальники Глупова и их смысл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правители воплощают разные формы одной и той же власти: от механической исполнительности до открытого деспотизма.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правители различны, но их объединяет античеловеческая логика: подчинение, произвол и равнодушие к жизни людей.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Летопись, которая разоблачает сама себя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имитирует старинную хронику: сухие формулы, ссылки на источники, торжественный тон. Но за этой оболочкой сразу виден абсурд, и читатель понимает, что «документ» здесь служит сатирой, а не доказательством.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Архивный лист как художественный приём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старой книги, летописной страницы или архивного дела подчёркивает псевдодостоверность рассказа. Такие детали создают впечатление подлинности, хотя события намеренно доведены до гротеска и высмеивают привычку оправдывать насилие официальным стилем.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без правды о человеке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что за внешне объективным изложением может скрываться искажение смысла. Когда история подаётся как набор фактов без нравственной оценки, она перестаёт объяснять судьбу людей и начинает маскировать произвол власти.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роман пародирует официальную историю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романа требует внимательного чтения: внешне нейтральные слова часто несут иронический подтекст и помогают автору разоблачать привычные представления о порядке и благополучии.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словесные сочетания и точные детали делают абсурд особенно заметным. Благодаря этому даже короткое описание может превратиться в острую характеристику власти или общества.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преувеличения и резкие контрасты усиливают сатирический эффект: фраза звучит спокойно, но её смысл обнаруживает нелепость, жестокость или нравственную пустоту изображаемого.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соединяет книжную архаику, канцелярские обороты и разговорную речь, создавая впечатление официального рассказа, который постоянно сбивается в насмешку и скрытую оценку.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Салтыкова-Щедрина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Е. Салтыков-Щедрин, «История одного города»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романа и их взаимосвязь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видно, что тема власти объединяет все остальные мотивы и задаёт их смысловое направление.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Самодержавие, страх и бюрократия образуют замкнутый круг, в котором общество привыкает к несвободе и воспроизводит её вновь.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летописи и проблема достоверности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Имитация хроники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начинается как будто с серьёзного исторического сообщения: повествователь говорит языком летописи и создаёт впечатление подлинного источника, хотя уже здесь заметна ирония.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Разоблачение власти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становится ясно, что летописный тон нужен автору для сатиры: под видом документальности он показывает историю власти как цепь насилия, абсурда и самообмана.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Смешение факта и вымысла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 текст входят фантастические подробности, нелепые события и гротескные правители. Официальная форма сохраняется, но её достоверность постепенно разрушается изнутри.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сатирический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художественного приёма в романе Салтыкова-Щедрина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свободы и ответственности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что несвобода возникает не только из-за жестокого начальства, но и из-за привычки общества к покорности, ожиданию приказа и отказу от самостоятельного выбора.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школьника это особенно важно, потому что роман заставляет задуматься, как личная пассивность может поддерживать несправедливую систему и почему гражданская ответственность начинается с повседневных решений.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у Салтыкова-Щедрина требует внутренней зрелости: человеку недостаточно мечтать о справедливом порядке, нужно уметь мыслить критически и отвечать за собственную позицию.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романа и ощущение исторического тупика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главы усиливают ощущение распада: привычный мир Глупова рушится, а власть, доведённая до предела, уже не умеет ни обновлять себя, ни сохранять порядок без разрушения.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Мрачный городской образ, буря и тревожное небо работают как знак катастрофы. Финал утверждает мысль о том, что система, основанная на страхе и насилии, приходит не к развитию, а к тупику.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Е. Салтыков-Щедрин, «История одного города»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приёмы и их функции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приёмов делает сатиру многослойной: роман одновременно смешит, тревожит и заставляет узнавать в вымышленном городе реальные общественные механизмы.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гротеска показывает, что автору важно не просто высмеять власть, а выявить её уродливую и опасную природу.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«История одного города» остаётся важной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Салтыкова-Щедрина актуален и сегодня: он учит распознавать произвол, не доверять красивым словам власти и помнить, что судьба общества зависит и от гражданской ответственности.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2026-05-23T11:42:04Z</dcterms:created>
  <dcterms:modified xsi:type="dcterms:W3CDTF">2026-05-23T11:42:04Z</dcterms:modified>
</cp:coreProperties>
</file>