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Непрерывный процесс роста и деления клеток с регуляцией и биологической значимостью.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 на клеточный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лежит в основе роста и регенерации. Его изучение началось в XIX веке на работах Р. Вирхова и продолжается, объединяя биологию, медицину и биотехнологии.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структура клеточного цикла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Интерфаза: подготовка к делению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интерфазы клетка растёт, удваивает ДНК и накапливает ресурсы. Этот этап длится большую часть цикла и включает фазы G1, S и G2.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Митотическая фаза: разделение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правильное распределение хромосом между дочерними клетками. Цитокинез завершает процесс, разделяя цитоплазму и клеточное содержимое.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570287"/>
            <a:ext cx="4894200" cy="15618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интерфазы и их характеристики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ключевые процессы и продолжительность фаз интерфазы.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занимает около 90% цикла, доминируя по времени над митозом.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исследования клеточного цикла, 2020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1904"/>
            <a:ext cx="2313900" cy="1891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495" y="3251904"/>
            <a:ext cx="2313900" cy="18913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010" y="1355648"/>
            <a:ext cx="2313900" cy="18913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515" y="1355648"/>
            <a:ext cx="2313900" cy="189134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03165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Анафаза: разделение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Сестринские хроматиды расходятся к полюсам клетки, обеспечивая точную передачу наследственной информации.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7082660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 и цитокинез: завершение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новые ядра, восстанавливается оболочка, а клетка делится на две самостоятельные дочерние клетки.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44194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Метафаза: выравнивание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выстраиваются по экватору клетки, что обеспечивает равномерное распределение генов между будущими дочерьми.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64699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Профаза: начало деления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конденсируются и становятся видимыми. Ядерная оболочка начинает разрушаться, подготавливая клетку к разделению генетического материала.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митоза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на растительных и животных клетках, 2022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длительность фаз клеточного цикла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времени отводится интерфазе, обеспечивающей подготовку к делению.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интерфазы отражает важность процессов роста и подготовки, что критично для нормального деления.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G0 — состояние покоя клеток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клетки, например нейроны, выходят из цикла в фазу G0 и не делятся, сохраняя специализацию.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клетки могут временно находиться в G0, восстанавливая функции или ожидая стимулирующих сигналов.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G0 предотвращает избыточное деление, поддерживая стабильность тканей и предотвращая вредоносные мутации.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молекулярные маркеры клеточного цикла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PCNA — маркер S-фазы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Белок, участвующий в репликации ДНК, указывает на активное удвоение генетического материала во время S-фазы.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Фосфорилированный гистон H3 — маркер митоза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 клеток в активной фазе митоза, применяется в диагностике и исследовании пролиферативной активности.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анализа клеточного цикла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Флуоресцентная микроскопия позволяет различать фазы цикла по интенсивности и распределению специфичных маркеров в ядрах 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белков PCNA и Ki-67 даёт чёткое разделение между клетками в интерфазе и митозе, применяемое в научных и учебных целях.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клеточного цикла в различных тканях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взрослого человека, как правило, не делятся, сохраняя свою функцию в течение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кожного эпидермиса делятся примерно каждые 1-2 дня, обеспечивая регенерацию поверхности кожи.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кишечного эпителия обновляются ещё быстрее — до 2-3 делений в сутки, что важно для пищеварения.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печени обновляются редко, с периодичностью около 200-300 дней, восстанавливаясь при необходимости.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точки и молекулярные регуляторы клеточного цикла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точки клеточного цикла обеспечивают проверку целостности ДНК и готовности клетки к следующему этапу, предотвращая деление при повреждениях или незавершённых процессах.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регуляторами являются циклины и циклозависимые киназы (CDK), которые активируют или останавливают переход между фазами посредством комплексного взаимодействия.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контрольных точек могут приводить к бесконтрольному делению, что лежит в основе развития различных опухолевых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наблюдения подтверждают, что нарушения регуляции клеточного цикла являются ключевым фактором в онкогенезе у человека.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Мутационные изменения в генах-супрессорах и онкогенах нарушают баланс регуляции, способствуя развитию и прогрессии рака.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Онкогены способствуют ускоренному и неконтролируемому прохождению клеточного цикла, провоцируя чрезмерный рост клеток и образование опухолей.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TP53, кодирующий белок p53, играет центральную роль в контроле клеточного цикла, останавливая деление при повреждениях ДНК и инициируя апоптоз при невозможности ремонта.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клеточного цикла в профилактике и развитии рака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Апоптоз активируется при серьёзных повреждениях ДНК, инициируя программированную гибель клеток для предотвращения распространения дефектной генетической информации.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клеточного цикла и апоптоза: механизмы безопасности
</a:t>
            </a:r>
            <a:endParaRPr lang="en-US" sz="2148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интеграция процессов клеточного цикла и апоптоза защищает организм от развития злокачественных новообразований, поддерживая генетическую стабильность.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Каспазы играют ключевую роль в реализации апоптоза, разрушая клеточные компоненты и обеспечивая очищение организма от опасных клеток.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26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Экзогенные и эндогенные факторы, влияющие на клеточный цикл
</a:t>
            </a:r>
            <a:endParaRPr lang="en-US" sz="1926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контакт и плотность клеточной массы могут замедлять деление через механизмы контактного ингибирования, предотвращая избыточный рост клеток.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такие как эстроген и тестостерон, регулируют скорость клеточного деления, влияя на активность циклинов и CDK в различных тканях организма.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роста способствуют стимуляции прохождения клеточного цикла, ускоряя регенерацию повреждённых тканей и способствуя восстановлению функций.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питательных веществ или стрессовые условия стимулируют механизмы остановки клеточного цикла, обеспечивая адаптацию и предотвращение повреждений.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открытия в изучении клеточного цикла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современной клеточной биологии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циклической регуляции на молекулярных механизмах стало фундаментом для изучения клеточного цикла у высших организмов и медицины.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годы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Хартвелл, П. Нурс и Т. Хант открыли гены-циклины и киназы у дрожжей, показав, что они регулируют прохождение клеточного цикла.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концепции контрольных точек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Выявлено существование контрольных точек, обеспечивающих порядок и безопасность протекания цикличных процессов в клетках эукариот.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клеточного цикла для жизнедеятельности организма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регулирует процессы обновления тканей, обеспечивая замену старых клеток и поддержание функциональной целостности органов.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делении приводят к преждевременному старению, снижению регенеративного потенциала и возможному развитию болезней, включая рак.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активности контрольных точек обеспечивает стабильность клеточного гомеостаза и поддержание здоровья на протяжении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нарушения и наследственные болезни клеточного цикла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генах ATM и BRCA1/2 нарушают процессы репарации ДНК, вызывая наследственные синдромы с повышенным риском онкологических заболеваний.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патологии, такие как синдром Ли-Фраумени, связаны с дефектами белка p53, отвечающего за контроль клеточного цикла и апоптоз.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генетические нарушения ведут к сбоям прохождения контрольных точек, что способствует развитию тяжелых наследственных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механизмах клеточного деления стимулируют разработку инновационных диагностических и терапевтических технологий в медицине.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препараты позволяют выборочно блокировать определённые фазы цикла, снижая побочные эффекты и повышая эффективность лечения.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Ингибиторы CDK применяются в терапии раковых опухолей для замедления или остановки неконтролируемого деления клеток.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клеточного цикла служит основой для создания лекарственных средств, направленных на регуляцию деления клеток при различных патологиях.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цикл: практическое и медицинское значение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Тесты на экспрессию маркера Ki-67 позволяют оценить пролиферативную активность тканей и определить степень злокачественности опухолей.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и клеточный цикл в медицине
</a:t>
            </a:r>
            <a:endParaRPr lang="en-US" sz="2148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методы изучения клеточного деления открывают новые возможности в диагностике, прогнозировании и лечении заболеваний.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Персонализированные подходы в онкологии базируются на анализе особенностей клеточного цикла конкретного пациента для оптимального выбора терапии.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понимания клеточного цикла для науки и практики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механизмов клеточного цикла критично для развития биологии и медицины, способствует эффективной диагностике и терапии заболеваний, обеспечивая прогресс в науке и улучшение качества жизни.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2026-05-10T07:20:13Z</dcterms:created>
  <dcterms:modified xsi:type="dcterms:W3CDTF">2026-05-10T07:20:13Z</dcterms:modified>
</cp:coreProperties>
</file>