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Verbs: to be (to) и need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to be, to be to и need без путаницы.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конструкции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свяжем три частые темы: формы to be, конструкцию to be to и need. Научимся узнавать смысл, ставить вопросы, делать отрицания и избегать типичных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узнаём по смыслу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описывает to be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am, is, are описывают состояние, качество, место и принадлежность. Эти формы помогают сказать, каков предмет или человек, где он находится и с кем связан.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tired, He is at school, They are friends — здесь to be не обозначает действие, а сообщает информацию о человеке, месте или отношениях.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need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показывает необходимость: I need help, We need to hurry. Такая форма говорит, что что-то нужно сделать или получить прямо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и модальные: очень просто
</a:t>
            </a:r>
            <a:endParaRPr lang="en-US" sz="2151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be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сами по себе не называют действие, а помогают строить время и вопросы. В этой теме таким глаголом выступает be в разных формах.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 только на перевод, но и на форму. Один и тот же глагол может работать как часть времени или как отдельная конструкция.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и близкие к ним конструкции выражают значение прямо. Need to показывает необходимость, а to be to — запланированность, инструкцию или приказ.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в настоящем: какая форма когда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am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используется am. Эта форма стоит с первым лицом единственного числа и помогает говорить о себе, своём возрасте, состоянии или местоположении.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is и are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he, she, it используется is, а для you, we, they — are. Выбор зависит от лица и числа подлежащего, поэтому форма меняется.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to be служит основой для описаний: I am 12, She is at home, They are ready. Другой вспомогательный глагол здесь не нужен.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 to be: схема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показывает, как строится обычное утверждение с to be.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to be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not, который ставится после формы to be. В предложении сразу видно, что состояние, место или качество не совпадает с фактом.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звучат естественно и часто встречаются в учебных текстах: isn’t, aren’t, wasn’t, weren’t. Они помогают писать и говорить быстрее, без лишнего повторения.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am not late, He isn’t at school, We aren’t tired. Отрицание сохраняет тот же порядок слов, меняется только наличие not.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форма to be выходит перед подлежащим. Так предложение сразу превращается в вопрос: Am I right? Is he at home? Are they ready?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повторяет нужную форму to be: Yes, I am. No, he isn’t. Yes, they are. Это делает ответ точным и коротким.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do/does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добавлять do или does. Если в предложении уже есть to be, именно он помогает строить вопрос и ответ без других вспомогательных глаголов.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в прошлом: was/were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у to be только две формы: was и were. Выбор зависит от подлежащего: I, he, she, it — was; you, we, they — were.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I was at the park, They were noisy. Форма показывает состояние или место в прошлом, а не 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строятся так же просто: Was he there? Were they ready? He was not busy. После формы be снова ставится not.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конструкции to be to важно помнить два основных смысла: заранее намеченное действие и обязательное указание.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значения нужно различать по контексту и формулировке.
</a:t>
            </a:r>
            <a:endParaRPr lang="en-US" sz="17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to be to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общая схема конструкции: форма be задаёт время, затем добавляется to + инфинитив; вопросы и отрицания строятся от be.
</a:t>
            </a:r>
            <a:endParaRPr lang="en-US" sz="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 показывает, что действие необходимо выполнить. Форма меняется по лицу и числу в Present Simple.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need to и Present Simple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элемента нужны в схеме need to: need + to + инфинитив.
</a:t>
            </a:r>
            <a:endParaRPr lang="en-US" sz="18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строятся по обычной английской схеме, поэтому важно сразу узнавать форму need и частицу not.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need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отрицать необходимость особенно важно различать: needn’t и do not need to.
</a:t>
            </a:r>
            <a:endParaRPr lang="en-US" sz="17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отдельная модель с другим смыслом: предмет сам как будто «просит» действия. Важно не смешивать её с need to + V.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need + V-ing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модель с V-ing помогает избежать путаницы на уроке.
</a:t>
            </a:r>
            <a:endParaRPr lang="en-US" sz="17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связаны с действием, но одна подчёркивает план или правило, а другая — обычную необходимость в ситуации.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 to be to и need to в материале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нужно различать прежде всего по смыслу и контексту предложения.
</a:t>
            </a:r>
            <a:endParaRPr lang="en-US" sz="17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Шпаргалка: 3 конструкции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трём конструкциям и их базовому порядку слов.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меняет значение: be описывает, to be to указывает на план или инструкцию, need to выражает необходимость.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упражнении нужно подобрать форму по смыслу и времени: настоящее, прошедшее, необходимость или план.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 из 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предложений помогут быстро проверить, как вы выбираете нужную конструкцию.
</a:t>
            </a:r>
            <a:endParaRPr lang="en-US" sz="17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тренирует порядок слов: сначала строится смысл, затем проверяется форма глагола и частица not.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2 из 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 нужно собрать из слов, чтобы закрепить структуру предложения.
</a:t>
            </a:r>
            <a:endParaRPr lang="en-US" sz="17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тренировки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 классе учитель раздаёт карточки и просит задавать короткие вопросы. Один ученик отвечает сразу, другой уточняет форму глагола, а третий проверяет порядок слов. Так диалог помогает услышать разницу между to be to и need.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класс собирается у входа и сверяет, что взять с собой. Кто-то спрашивает, нужно ли брать воду, а кто-то напоминает правила. В таких мини-диалогах удобно отрабатывать needn’t и краткие ответы без лишних слов.
</a:t>
            </a:r>
            <a:endParaRPr lang="en-US" sz="86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ученица уточняет, была ли одноклассница на месте, и получает короткий ответ. Затем группа вспоминает план на завтра: это уже про to be to. Один разговор, две задачи — и обе формы становятся заметнее.
</a:t>
            </a:r>
            <a:endParaRPr lang="en-US" sz="8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видеть смысл и форму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знаете, как отличать to be, to be to и need to по смыслу и по форме. Проверьте себя по чеклисту и составьте пять собственных предложений для закрепления.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2026-07-25T16:23:54Z</dcterms:created>
  <dcterms:modified xsi:type="dcterms:W3CDTF">2026-07-25T16:23:54Z</dcterms:modified>
</cp:coreProperties>
</file>