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Здравствуй, Родина моя!
</a:t>
            </a:r>
            <a:endParaRPr lang="en-US" sz="30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о Родине в музыке: дом, песни, инструменты и радость страны.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звучит по-особенному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— это место, где мы живём, говорим на родном языке и узнаём знакомые улицы, голоса и мелодии. В песнях о ней слышны тепло, спокойствие и гордость за своё.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Мамин голос у колыбели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первое музыкальное впечатление ребёнка часто связано с колыбельной. Мамин или бабушкин голос звучит тихо и ласково, будто мягко укачивает. Именно такие звуки становятся первой тёплой памятью о доме и близких.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песенка за столом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в доме может зазвучать простая песенка, которую все подхватывают вместе. Кто-то отбивает ритм ладошками, кто-то улыбается и напевает. Так обычный семейный вечер превращается в маленький музыкальный праздник.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Игра, смех и ритм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любят хлопать, повторять короткие напевы и играть с ритмом. Эти звуки весёлые и живые, как сама детская игра. Они тоже остаются в памяти и потом напоминают о родном доме.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песня о Родине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народов России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09700" y="1908125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нашей стране живут разные народы, и у каждого есть свои мелодии, танцы и обычаи. Их песни отличаются характером, ритмом и интонацией.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09700" y="3035069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Одни напевы звучат мягко и протяжно, другие — быстро и задорно. Так музыка показывает, что Россия богата традициями и умеет дружить.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— голос народа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которые помнят многие поколения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рождается не у одного автора, а у многих людей сразу. Её долго передавали на слух, поэтому она легко запоминается и звучит очень естественно.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поёт народная песня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песнях рассказывают о труде, праздниках, природе и дружбе. В них всегда есть живая интонация и любовь к родной земле.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Колыбельные, хороводные и игровые песни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 звучат тихо, плавно и спокойно. Они похожи на ласковое укачивание и помогают почувствовать уют, будто рядом тёплый домашний свет.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Хороводные и игровые песни обычно бодрее и веселее. Их поют в круге, с шагами, хлопками и движением, поэтому они легко поднимают настроение.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24572"/>
            <a:ext cx="5317500" cy="46943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50" y="270000"/>
            <a:ext cx="3441000" cy="140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инструменты России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80600" y="2103250"/>
            <a:ext cx="27549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Балалайка, гармонь, гусли и свирель — известные инструменты русской традиции. Каждый из них имеет свой неповторимый голос.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980600" y="3230194"/>
            <a:ext cx="27549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Балалайка звучит звонко, гармонь — широко и ярко, гусли — словно серебряно перезванивают. Эти инструменты часто сопровождают песни и пляски.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просторы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музыка о Родине звучит спокойно и светло, будто перед глазами раскинулись поля, реки и леса. Такая мелодия кажется просторной и свободной. Она помогает услышать красоту родной земли без слов.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звон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других произведениях слышатся колокола, бодрый шаг и радостное движение людей. Музыка становится торжественной, как большой праздник. Она передаёт силу, уверенность и радостное чувство общего единства.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любовь к родной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музыка звучит совсем мягко и задумчиво. В ней слышны доброта, нежность и тихая благодарность. Такой образ Родины особенно близок сердцу и легко запоминается.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бывает музыкальный образ Родины
</a:t>
            </a:r>
            <a:endParaRPr lang="en-US"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87609"/>
            <a:ext cx="8604000" cy="28063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 торжественные песни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113634"/>
            <a:ext cx="4164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в музыке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столица России, поэтому в песнях о ней часто слышны особая важность и уважение. Мелодия будто шагает уверенно и красиво, как по главной площади.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710103" y="1113625"/>
            <a:ext cx="4164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звучит гордо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музыка напоминает праздничный марш или широкую напевную песню. Она помогает почувствовать силу истории и гордость за свою страну.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540" y="1580311"/>
            <a:ext cx="669638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7151" y="2088061"/>
            <a:ext cx="765300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4497" y="1460927"/>
            <a:ext cx="669638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452" y="1942559"/>
            <a:ext cx="886500" cy="70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России: как слушать с уважением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песня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звучит в особенно важные и торжественные моменты. Он напоминает о стране, её истории и общем уважении к Родине.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Узнаваемая мелодия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гимна серьёзная, величавая и легко запоминается. Даже с первых звуков чувствуется праздничное и значимое настроение.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слушания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исполнения гимна люди обычно встают. Это простой и понятный знак уважения к своей стране и её символам.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чувство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объединяет людей, потому что его слушают вместе. В такие минуты каждый чувствует себя частью большой и дружной страны.
</a:t>
            </a:r>
            <a:endParaRPr lang="en-US" sz="99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России в музыке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русские композиторы часто рисовали берёзы, реки, снег и тихий лес. Такие мелодии звучат плавно, будто весенний ручей или лёгкий ветер.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звуки помогают услышать простор полей, птиц и зимнее утро. Природа делает музыкальные образы мягкими, живыми и очень близкими сердцу.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приходит с песней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зажигаются огни на ёлке, музыка сразу становится весёлой и звонкой. Дети поют, водят хоровод и улыбаются друг другу. Песня помогает всем почувствовать, что праздник пришёл в каждый дом.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 зовёт в круг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Масленице звучат бодрые напевы, под которые легко плясать и кружиться. Люди встречают весну с радостью, а музыка делает этот день шумным и ярким. Даже снежный ветер кажется частью весёлого гулянья.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Победы и школьный хор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День Победы песни звучат торжественно и очень сердечно. Школьный хор поёт о памяти, мире и благодарности. В такие минуты музыка объединяет взрослых и детей, как большая дружная семья.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которые идут рядом с праздником
</a:t>
            </a:r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Композиторы, которые писали о Родине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09700" y="1908125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Пётр Чайковский и Михаил Глинка умели передавать красоту родной земли через мелодию. В их музыке слышны широкие напевы и светлое чувство любви к России.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09700" y="3035069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Сергей Рахманинов и Дмитрий Кабалевский продолжили эту традицию. Их произведения напоминают о народных интонациях, силе характера и уважении к истории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слова в песне о Родине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Слова называют то, что дорого человеку: дом, поле, небо, дорогу и родных людей. Без них песня была бы как рисунок без подписи.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Мелодия помогает услышать чувства — нежность, гордость, радость и спокойствие. Она делает слова ярче и запоминающимися, как лучик на картинке.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Если песня рассказывает о просторе и природе, мелодия часто становится широкой и плавной. Она словно шагает вместе с облаками над землёй.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Когда текст и музыка дружат, песня звучит особенно сильно. Тогда её хочется слушать снова и тихо напевать по дороге домой.
</a:t>
            </a:r>
            <a:endParaRPr lang="en-US" sz="8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родина в музыке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родина — это место, где знакомы каждый двор, дерево и тропинка. Его звуки складываются в особую мелодию памяти, которую человек узнаёт без ошибки.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звонок, голоса соседей, пение птиц и шум улицы могут стать частью песни о родном месте. Так музыка хранит то, что дорого сердцу.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бережёт музыку своей страны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и 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беречь музыкальную культуру, нужно внимательно слушать песни, не забывать народные мелодии и уважать их. Тогда музыка остаётся живой и знакомой каждому поколению.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Петь и передавать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поют вместе, играют на инструментах и участвуют в праздниках, они продолжают традицию. Так бережно сохраняется часть истории своей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24572"/>
            <a:ext cx="5317500" cy="46943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50" y="270000"/>
            <a:ext cx="3441000" cy="140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народов в звучании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80600" y="2103250"/>
            <a:ext cx="27549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 каждого народа свои любимые песни, ритмы и напевы. В одном звучании слышится плавность, в другом — весёлый танец, в третьем — широкая протяжная мелодия.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980600" y="3230194"/>
            <a:ext cx="27549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Все эти разные краски не спорят друг с другом, а дружат. Музыка помогает увидеть, как богата и красива Россия, где рядом живут многие народы.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начинается с общего пения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дети слушают песню и стараются уловить её настроение. Потом они поют вместе, и класс звучит как один дружный хор. Такая музыка помогает почувствовать радость совместного дела.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о честности и труде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песни часто говорят о доброте, дружбе и труде. Их простые слова легко запомнить, а мелодию хочется напевать снова и снова. Она учит думать не только о себе, но и о других.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голос звучит уверенно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любят песни, которые можно петь ясно и спокойно. В них нет лишней сложности, зато есть свет и тепло. Такая музыка помогает ребятам чувствовать себя смелее и ближе к своей стране.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школьных лет о Родине
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чувства в песне о Родине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звучит знакомая мелодия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слышит напев и сразу узнаёт в нём что-то близкое. Появляется внимание и желание слушать дальше.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3596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приходит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доме, природе и семье вызывают нежность и благодарность. Музыка словно становится ближе к сердцу.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4492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возникает гордость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напоминает о истории страны и её красоте. Человек чувствует уважение к Родине и хочет её беречь.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38817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остаётся светлая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последнего звука настроение не исчезает. Добрые чувства надолго остаются с человеком и живут в его сердце.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075" y="2346750"/>
            <a:ext cx="8658000" cy="26633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2500" y="270000"/>
            <a:ext cx="72390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звучит в сердце и в музыке
</a:t>
            </a:r>
            <a:endParaRPr lang="en-US" sz="3012" dirty="0"/>
          </a:p>
        </p:txBody>
      </p:sp>
      <p:sp>
        <p:nvSpPr>
          <p:cNvPr id="7" name="Text 1"/>
          <p:cNvSpPr txBox="1"/>
          <p:nvPr/>
        </p:nvSpPr>
        <p:spPr>
          <a:xfrm>
            <a:off x="2581800" y="1248387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о Родине соединяет дом, природу, народные традиции и память о стране. В ней слышны любовь, гордость и тёплое детское приветствие своей земле.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2026-05-24T18:22:27Z</dcterms:created>
  <dcterms:modified xsi:type="dcterms:W3CDTF">2026-05-24T18:22:27Z</dcterms:modified>
</cp:coreProperties>
</file>