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оперы и балета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танец и сказка оживают на сцене.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опера и балет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родилась в Италии в конце XVI века, а балет начал путь как придворный танец в Европе. Со временем оба жанра стали любимы во многих странах и вошли в культурную жизнь России.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опера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— это спектакль, в котором почти весь текст исполняют пением. Голоса звучат вместе с оркестром, и музыка сразу задаёт настроение сцены.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есть арии, дуэты и хоры. Они помогают услышать мысли и чувства героев, даже если слов совсем немного или они звучат очень торжественно.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музыкальный номер похож на маленький рассказ. Благодаря ему зритель понимает, кто смелый, кто грустит, а кто мечтает о счастье.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балет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танец выглядел красиво, нужны точность и сила. Но со стороны всё кажется почти невесомым — как будто танцовщики умеют летать.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рассказывает историю без обычных слов. Артисты передают смысл движениями, прыжками, поворотами, жестами и выразительной мимикой.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балете словно подсказывает, что происходит на сцене. Она может быть весёлой, тревожной, лёгкой или очень торжественной.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театра — место чудес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Занавес поднимается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занавес открывается, зрители сразу попадают в другой мир. Свет, музыка и тишина перед началом создают особое ожидание, будто вот-вот случится что-то удивительное.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меняют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сцена легко превращается то в лес, то в дворец, то в сказочный город. Декорации помогают поверить в историю с первого взгляда.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грим создают образ героя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сразу подсказывает, кто перед нами: принцесса, волшебник, король или простой путешественник. По цвету, форме и ткани можно догадаться даже о характере персонажа. Иногда костюм помогает сделать героя совсем сказочным.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Платье, корона и тайна героя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 делает лицо выразительным и помогает зрителям видеть эмоции даже с последних рядов. Он подчёркивает глаза, улыбку и черты характера. А ещё он должен держаться долго, пока идёт весь спектакль.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Грим, который видно издалека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0" y="1320767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45750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6500" y="1320767"/>
            <a:ext cx="288675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спектаклю состояться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и танцовщики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выходят на сцену и рассказывают историю голосом, движением и эмоциями. Именно их работа видна зрителям в первую очередь.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стоит у оркестра и помогает всем музыкантам играть вместе. По его движениям спектакль звучит точно и слаженно.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оркестра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звучание спектакля: скрипки, духовые и другие инструменты. Без оркестра опера и балет потеряли бы половину своего волшебства.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декораторы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придумывают декорации, оформление сцены и все детали, которые превращают зал в лес, дворец или сказочный город.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Осветители и гримёры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Осветители управляют светом, а гримёры помогают артистам стать похожими на своих героев. Их работа делает спектакль ярким и 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спектакль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произведение и решают, каким будет будущий спектакль. Нужно представить его настроение, героев и общую идею.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Репетиции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учат музыку, движения и мизансцены. Они много раз повторяют сцены, чтобы всё получилось точно и красиво.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идут репетиции, мастера делают костюмы, декорации и свет. Каждый предмет должен помочь истории выглядеть живой.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Показ зрителям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генеральной репетиции спектакль выходит на сцену. И вот начинается самое интересное — встреча артистов со зрителями.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рассказать историю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радуется, музыка звучит легко и светло. Если ему грустно или страшно, мелодия становится медленнее и тише. Так композитор помогает зрителю понять чувства персонажа без длинных объяснений.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говорит вместо слов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мелодии, темпы и громкость делают сцену живой и выразительной. Именно поэтому произведения П. И. Чайковского, М. И. Глинки и В. А. Моцарта так любят на сцене: музыка у них умеет рассказывать целую историю.
</a:t>
            </a:r>
            <a:endParaRPr lang="en-US" sz="848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как волшебный рассказчик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91882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театр называют волшебным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меняется на глазах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зал может стать лесом, морем или сказочным дворцом. Декорации и свет помогают увидеть это почти мгновенно.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создаёт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делает сцену радостной, а холодный — таинственной. Он может показать утро, вечер или ночь без лишних слов.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превращают артистов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 помогают героям выглядеть как короли, феи или смелые путешественники. Зритель сразу верит в сказку.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 творят чудо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 и артисты двигаются вместе с ней, сцена оживает. Кажется, что в театре возможно всё — даже маленькое чудо.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зрителей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Приходите заранее, чтобы спокойно сдать верхнюю одежду в гардероб и найти своё место до начала спектакля. Так вы не отвлечёте соседей и не пропустите первый выход артистов.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представления в зале важно сидеть тихо: не разговаривать, не шуршать пакетами и не доставать телефон. Даже маленький свет экрана может помешать артистам и другим зрителям.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финала можно и нужно аплодировать. Эти хлопки — добрый знак уважения, благодарности и поддержки для певцов, танцовщиков, музыкантов и всех, кто готовил спектакль.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театры России и мира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 — один из самых известных символов русской сцены. Его знают по опере и балету, а само здание давно стало частью истории культуры.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 Скала в Милане — знаменитый театр Италии, где выступали выдающиеся певцы и дирижёры. Его имя давно связано с высоким уровнем музыкального искусства.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Гарнье в Париже поражает красотой и торжественным видом. Это здание часто называют настоящим дворцом для музыки, танца и праздничных спектаклей.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в Санкт-Петербурге славится богатыми традициями и сильной труппой. Здесь ставят классические спектакли, которые любят зрители разных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русской сцены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балете зрители видят лебедей, дворцовые залы и волшебное превращение. Музыка П. И. Чайковского делает историю особенно трогательной и красивой. На сцене всё звучит так, будто сказка вдруг стала живой.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«Лебединое озеро» — сказка о чуде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М. И. Глинки рассказывает о человеке, который проявляет верность и мужество. На сцене важны не только голоса, но и сила характера героя. Именно поэтому спектакль запоминается как серьёзный и очень торжественный.
</a:t>
            </a:r>
            <a:endParaRPr lang="en-US" sz="84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Сусанин» — история о смелости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опере есть герои, чудеса и неожиданные события, словно в большой книжной сказке. Музыка помогает увидеть и радость, и опасность, и победу добра. Зрителю легко представить себя в этом удивительном мире.
</a:t>
            </a:r>
            <a:endParaRPr lang="en-US" sz="82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«Руслан и Людмила» — мир волшебных приключений
</a:t>
            </a:r>
            <a:endParaRPr lang="en-US" sz="11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сцене: как артист учится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артист начинает с музыки, ритма, слуха и правильной осанки. Он учится слушать себя и запоминать движение или мелодию.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приходят ежедневные занятия: дыхание, пластика, выносливость, чистое произношение и точность шагов. Один и тот же фрагмент повторяют много 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зрителям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спектаклем артист соединяет всё, чему научился: музыку, движения, внимание и спокойствие. На сцене это выглядит легко, хотя за лёгкостью стоит большой труд.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оперы началась в конце XVI века, а мюзикл появился гораздо позже. Поэтому жанры похожи по яркости, но различаются по звучанию и способу рассказа.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400+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назад в Италии появилась опера, и с этого времени её классическая манера пения стала главным отличием жанра от мюзикла.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5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происхождении оперы в Италии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 сцене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передавать радость, тревогу и торжество даже без объяснений. Быстрая мелодия словно подталкивает вперёд, а медленная помогает почувствовать грусть или ожидание.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без слов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и опере важны не только звуки, но и жесты, повороты, мимика. По ним зритель легко угадывает, кто смелый, кто растерян, а кто влюблён.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взгляд помогают понять героя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визит в 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зрители спокойно входят в спектакль и не мешают артистам.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театр полезен детям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внимательно слушать музыку, голоса и паузы. Это помогает лучше различать звуки, запоминать мелодии и замечать, как по-разному может звучать один и тот же герой.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память и внимание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следить за сюжетом, нужно помнить, кто что сказал и куда пошёл. Такой «мысленный детектив» помогает удерживать внимание и не терять нить истории.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красоту образов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декорации и свет делают спектакль ярким и понятным. Дети видят, как с помощью цвета и формы можно рассказать о характере, времени и месте действия.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о чувствах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спектакля легче обсуждать, кто был добрым, смелым или печальным. Театр даёт слова для разговора о поступках, дружбе и выборе, а это очень важно для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и других музыкальных спектаклях голоса звучат по-разному: высоко, средне или низко. Это помогает каждому герою быть узнаваемым. Иногда один короткий музыкальный эпизод уже подсказывает, кто перед нами — строгий король или нежная принцесса.
</a:t>
            </a:r>
            <a:endParaRPr lang="en-US" sz="573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бывают очень разными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Балерины танцуют на пуантах — специальных туфлях с жёстким носком. Благодаря им кажется, будто танцовщица не касается пола. Со стороны это выглядит почти как волшебство, хотя требует очень сильных ног и долгих тренировок.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Пуанты делают балет особенным
</a:t>
            </a:r>
            <a:endParaRPr lang="en-US" sz="1144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вечер на сцене и за кулисами работают десятки и даже сотни человек. Музыканты, артисты, осветители, костюмеры и декораторы делают каждый свой шаг. Поэтому спектакль получается живым, точным и красивым, как хорошо собранный пазл.
</a:t>
            </a:r>
            <a:endParaRPr lang="en-US" sz="599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спектакль — дело многих людей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удивления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оперы и балета: место, где оживает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балет соединяют музыку, голос, движение и свет в одну яркую историю. Театр учит замечать красоту, уважать труд артистов и каждый раз ждать маленького чуда.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2026-05-24T18:24:03Z</dcterms:created>
  <dcterms:modified xsi:type="dcterms:W3CDTF">2026-05-24T18:24:03Z</dcterms:modified>
</cp:coreProperties>
</file>