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 Yumville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мир, заказы и первые шаги к успеху.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Yumville превращает урок в игру: здесь есть кафе, заказы, персонажи и понятные шаги. Ученик читает короткие инструкции, выбирает действия и сразу видит, что получилось.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Yumville: учимся через игру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Yumville: город еды и заданий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3775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устроен как живой маршрут из кухни, витрины и столиков. Ребёнок быстро понимает, куда идти и что делать дальше, будто он герой маленькой кулинарной миссии.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3775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пространство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21189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ждёт свой заказ, а значит, нужно внимательно смотреть на картинку и слово. Так появляется интересная задача: не просто нажать кнопку, а помочь по-настоящему.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221189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Заказы и персонажи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604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подсказки и предметы делают обучение похожим на настоящую игру. Всё связано между собой, поэтому ученик учится замечать детали и сравнивать варианты без скуки.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388604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детали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56018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Yumville даже короткое задание кажется приключением. Сначала нужно понять условие, потом выбрать ответ, а затем увидеть результат и порадоваться, как после удачной доставки.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556018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результат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7234329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построен так, чтобы новые слова и действия запоминались естественно. Повторение происходит в знакомых ситуациях, поэтому ребёнок учится увереннее с каждым новым уровнем.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7234329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без перегрузки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модуля 6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действие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учится узнавать знакомые действия в игре и понимать, что именно нужно сделать. Это создаёт прочную основу для следующих, более длинных заданий.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верно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выбрать правильный предмет, команду или шаг. Ребёнок сравнивает варианты, замечает мелкие отличия и учится отвечать не наугад, а точно.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слово и образ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связывается с картинкой: меню, блюдо, счёт или монеты становятся узнаваемыми. Такой мост между текстом и изображением помогает читать без лишнего напряжения.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навыки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этим тренируются внимание, память, чтение коротких фраз и аккуратность. Эти умения нужны не только в Yumville, но и на обычных уроках.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результат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сразу видно результат: заказ выполнен, предмет найден или шаг завершён. Это помогает понять, как решение влияет на весь путь в игре.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1: магазин и ресторан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на заказ клиента и ищет нужный продукт, напиток или блюдо. Сначала это почти игра в поиск, а потом — уверенное выполнение короткой команды.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заказ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на реальную ситуацию помогает запомнить слова быстрее. Ребёнок не просто читает, а сразу видит, как язык работает в знакомом и понятном сюжете.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 примере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оплата, ученик сопоставляет покупку и результат. Так простое задание превращается в мини-сцену из магазина или кафе, где всё идёт по правилам.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оплате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предмета нужно выполнить действие по инструкции: взять, отнести или подать. Команды короткие, поэтому внимание остаётся на смысле, а не на длинном тексте.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по шагам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2: заказы клиентов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заказ показывается картинкой. Это самый лёгкий этап: ребёнок видит предмет и быстро понимает, что от него хотят без лишних догадок.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сначала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 изображению добавляется слово или короткая фраза. Теперь нужно не только узнать блюдо, но и прочитать команду, не потеряв ни одной детали.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появляется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ученик выбирает правильный ответ из нескольких вариантов. Здесь важно сравнить картинки и текст, чтобы не схватить первый вариант, который улыбается громче всех.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появляется подтверждение: заказ принят, предмет найден, действие выполнено. Такой финал помогает запомнить логику задания и спокойно перейти к следующему.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3: ресурсы и монеты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показывают, что действие не просто выполнено, а ещё и приносит результат. Ребёнок видит связь между успехом в задании и наградой в игре.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 успех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учат не хватать всё сразу. Иногда полезнее сохранить монеты, чем тратить их мгновенно, потому что впереди может появиться более важная возможность.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выбор сделан удачно, ученик понимает, что управление ресурсами тоже часть задания. Это добавляет игре смысла и помогает думать чуть дальше одного шага.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наперёд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 ресурсы делают прогресс заметным. Они показывают, что каждое верное решение имеет ценность и постепенно открывает новые варианты в Yumville.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прогресс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открываются простые уровни с короткими инструкциями и знакомыми картинками. Ребёнок быстро понимает логику игры и уверенно делает первые шаги.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задания становятся длиннее: добавляются новые детали, больше вариантов и точнее формулировки. При этом подсказки по-прежнему помогают не потеряться.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появляются более сложные заказы и дополнительные элементы мира. Ученик уже не только узнаёт слова, но и видит, как они работают вместе.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прогресс становится заметен по уверенности, точности и самостоятельности. Каждый новый успех показывает, что ученик готов к следующему этапу.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4: улучшения и прогресс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3904215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проверяется результат. Если всё верно, можно двигаться дальше; если нет, задание подсказывает, что стоит попробовать ещё раз спокойнее.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009177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нужно подумать и выбрать ответ. Логика простая: сначала понять, потом сопоставить, а уже потом нажимать кнопку.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114138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команду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короткая фраза, например Take the soup. Ученик читает её вслух или про себя и проверяет, совпадает ли она с изображением.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88200" y="1173800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и 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видит картинку и выбирает знакомый предмет. Это помогает войти в задание без страха и быстро найти нужный ориентир.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5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идёт обучение: первый шаг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действий помогает не потеряться в большом задании.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делают задание понятным и спокойным.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Module 6 Yumville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Yumville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1140800" y="1963839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order и menu помогают читать заказы и находить нужное блюдо на экране. Они часто встречаются рядом, поэтому ученик быстро связывает слово, картинку и действие без лишних догадок.
</a:t>
            </a:r>
            <a:endParaRPr lang="en-US" sz="600" dirty="0"/>
          </a:p>
        </p:txBody>
      </p:sp>
      <p:sp>
        <p:nvSpPr>
          <p:cNvPr id="14" name="Text 3"/>
          <p:cNvSpPr txBox="1"/>
          <p:nvPr/>
        </p:nvSpPr>
        <p:spPr>
          <a:xfrm>
            <a:off x="1140800" y="1764479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и меню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140800" y="428029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модуля не просто учат, а сразу используют в действиях. Поэтому новое слово в Yumville выглядит не скучно, а как полезный инструмент для прохождения уровней.
</a:t>
            </a:r>
            <a:endParaRPr lang="en-US" sz="600" dirty="0"/>
          </a:p>
        </p:txBody>
      </p:sp>
      <p:sp>
        <p:nvSpPr>
          <p:cNvPr id="16" name="Text 5"/>
          <p:cNvSpPr txBox="1"/>
          <p:nvPr/>
        </p:nvSpPr>
        <p:spPr>
          <a:xfrm>
            <a:off x="1140800" y="408093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деле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40800" y="3701183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повторяется в разных заданиях, чтобы память работала увереннее. Чем чаще ученик видит слово в знакомой сцене, тем быстрее он узнаёт его без подсказки.
</a:t>
            </a:r>
            <a:endParaRPr lang="en-US" sz="600" dirty="0"/>
          </a:p>
        </p:txBody>
      </p:sp>
      <p:sp>
        <p:nvSpPr>
          <p:cNvPr id="18" name="Text 7"/>
          <p:cNvSpPr txBox="1"/>
          <p:nvPr/>
        </p:nvSpPr>
        <p:spPr>
          <a:xfrm>
            <a:off x="1140800" y="350182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40800" y="312206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 помогает понять счёт после заказа, а coins напоминают о монетах и покупке. Так слова связаны не только с чтением, но и с игрой, где всё считается.
</a:t>
            </a:r>
            <a:endParaRPr lang="en-US" sz="600" dirty="0"/>
          </a:p>
        </p:txBody>
      </p:sp>
      <p:sp>
        <p:nvSpPr>
          <p:cNvPr id="20" name="Text 9"/>
          <p:cNvSpPr txBox="1"/>
          <p:nvPr/>
        </p:nvSpPr>
        <p:spPr>
          <a:xfrm>
            <a:off x="1140800" y="292270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монеты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1140800" y="2542954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chef показывает, кто готовит в Yumville, а serve — что нужно подать клиенту. Эти слова легко запоминаются, потому что сразу видно, кто что делает на кухне.
</a:t>
            </a:r>
            <a:endParaRPr lang="en-US" sz="600" dirty="0"/>
          </a:p>
        </p:txBody>
      </p:sp>
      <p:sp>
        <p:nvSpPr>
          <p:cNvPr id="22" name="Text 11"/>
          <p:cNvSpPr txBox="1"/>
          <p:nvPr/>
        </p:nvSpPr>
        <p:spPr>
          <a:xfrm>
            <a:off x="1140800" y="234359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что делает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в игре и на уроке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Ищи подсказку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найди подсказку в слове, фразе или изображении. Если в задании есть короткая команда, именно она подсказывает, какое действие нужно выполнить дальше.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 внимательно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спокойно прочитай задание и посмотри на картинку. Не торопись нажимать первый ответ: в Yumville внимательный взгляд часто важнее быстрой реакции.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Попробуй ещё раз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ошибка всё же случилась, сделай паузу и попробуй снова. Спокойная попытка помогает лучше запомнить правило и не путаться в следующих заданиях.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совпадение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выбери ответ и проверь, совпадает ли он с заказом. Если что-то не подходит, лучше вернуться и перепроверить, чем угадывать наугад.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как их исправлять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934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перепутать заказ и готовое блюдо. Чтобы исправить это, нужно снова посмотреть на картинку, прочитать слово и проверить, что именно просит клиент.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934350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 путай детали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1968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пропускает маленькую подсказку и выбирает не тот вариант. В таком случае помогает медленное чтение и сравнение всех ответов по одному признаку.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1968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Замечай подсказки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56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забыть порядок действий. Сначала нужно понять заказ, потом выбрать предмет, а уже затем подтвердить ответ и перейти дальше.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56349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Держи порядок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1: выбери действие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заказ и найди фразу, которая подсказывает нужное действие. Иногда достаточно одного слова, чтобы понять, что надо взять, подать или выбрать.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подсказку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два блюда и не спеши с ответом. Правильный выбор обычно совпадает с картинкой, словом и тем, что просит клиент в задании.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варианты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кажется похожим, проверь ещё раз название блюда. В Yumville одна лишняя буква может всё изменить, как ложка сахара в супе — не туда.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слово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 свой выбор коротко: картинка совпала, слово совпало, значит действие верное. Такое объяснение помогает запомнить правило и не делать случайных кликов.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 ответ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2: соедини заказ и блюдо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Сверь блюдо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 название блюда и изображение. Если написано soup, на карточке должен быть именно суп, а не похожее блюдо с другим названием.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клиента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заказ и посмотри, кто его сделал. Это помогает понять, какое блюдо нужно соединить с нужным клиентом и не перепутать карточки.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Соедини правильно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совпало, можно смело соединять пары. Если связь получилась верной, заказ сразу выглядит логичным, а ошибка становится заметна очень быстро.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Заметь различия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детали: цвет, количество и порядок элементов. Даже маленькое различие важно, потому что задание показывает, насколько внимательно ученик читает и смотрит.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ответа: почему так получилось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 обычно появляется тогда, когда ученик читает фразу полностью. Одного знакомого слова мало: важно увидеть, что именно нужно сделать в задании.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текст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не подошёл, стоит проверить картинку. Иногда блюдо, клиент или предмет выглядят похоже, но отличаются одной важной деталью, которую легко пропустить.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изображению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связана с порядком действий. Сначала нужно понять заказ, потом выбрать ответ и только затем переходить дальше, не меняя шаги местами.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и прогресс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задания совсем простые: выбрать знакомый предмет и не перепутать его с похожим. Такой старт помогает почувствовать уверенность и быстро войти в игру.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Лёгкий старт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более длинные фразы и цепочки действий. Ученик уже не просто угадывает, а читает, сравнивает и принимает решение по нескольким признакам.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Новый уровень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верных ответов показывает, насколько хорошо понят материал. Но главное — не спешить: спокойная работа часто даёт лучший результат, чем быстрые клики.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Верные ответы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растёт, когда ученик справляется сам и всё меньше нуждается в подсказках. Это значит, что Yumville перестаёт быть загадкой и становится знакомым миром.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Больше самостоятельности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Проект: итоговое задание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Прими заказ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принимает заказ и внимательно читает, что нужно клиенту. Затем выбирает блюдо, которое подходит по слову, картинке и количеству.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Покажи результат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получается маленький проект, где всё работает вместе: слова, изображения, заказ и результат. Это уже не просто упражнение, а настоящая история.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Выполни шаги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начинается цепочка действий: подать, подтвердить, показать результат. Важно не перепутать шаги, чтобы история в Yumville выглядела понятной и аккуратной.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9875" y="1350177"/>
            <a:ext cx="1819500" cy="14321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25" y="1350162"/>
            <a:ext cx="1813200" cy="14519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838" y="1350681"/>
            <a:ext cx="1821900" cy="14251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100" y="1350410"/>
            <a:ext cx="1823700" cy="1451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8365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Yumville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экран похож на победный финал: всё совпало, монеты собраны, история закончена. Такой результат легко пересказать словами и показать как мини-комикс или цепочку карточек.
</a:t>
            </a:r>
            <a:endParaRPr lang="en-US" sz="964" dirty="0"/>
          </a:p>
        </p:txBody>
      </p:sp>
      <p:sp>
        <p:nvSpPr>
          <p:cNvPr id="13" name="Text 1"/>
          <p:cNvSpPr txBox="1"/>
          <p:nvPr/>
        </p:nvSpPr>
        <p:spPr>
          <a:xfrm>
            <a:off x="5876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 и заказ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карточке появляется клиент с простым заказом. Рядом — короткая фраза, которая подсказывает, что именно нужно выбрать. Такой кадр сразу задаёт начало истории и помогает понять задачу без лишних слов.
</a:t>
            </a:r>
            <a:endParaRPr lang="en-US" sz="957" dirty="0"/>
          </a:p>
        </p:txBody>
      </p:sp>
      <p:sp>
        <p:nvSpPr>
          <p:cNvPr id="14" name="Text 2"/>
          <p:cNvSpPr txBox="1"/>
          <p:nvPr/>
        </p:nvSpPr>
        <p:spPr>
          <a:xfrm>
            <a:off x="26706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кадр показывает действие ученика: он выбирает блюдо, подаёт его или подтверждает ответ. Здесь важны аккуратность и логика, потому что каждая картинка должна идти в правильном порядке.
</a:t>
            </a:r>
            <a:endParaRPr lang="en-US" sz="957" dirty="0"/>
          </a:p>
        </p:txBody>
      </p:sp>
      <p:sp>
        <p:nvSpPr>
          <p:cNvPr id="15" name="Text 3"/>
          <p:cNvSpPr txBox="1"/>
          <p:nvPr/>
        </p:nvSpPr>
        <p:spPr>
          <a:xfrm>
            <a:off x="47535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 истории видно готовое блюдо и полученные монеты. Картинка показывает, что заказ выполнен, а ученик не только ответил правильно, но и довёл дело до конца.
</a:t>
            </a:r>
            <a:endParaRPr lang="en-US" sz="1083" dirty="0"/>
          </a:p>
        </p:txBody>
      </p:sp>
      <p:sp>
        <p:nvSpPr>
          <p:cNvPr id="16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7" name="Text 5"/>
          <p:cNvSpPr txBox="1"/>
          <p:nvPr/>
        </p:nvSpPr>
        <p:spPr>
          <a:xfrm>
            <a:off x="436500" y="276250"/>
            <a:ext cx="66288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готовый результат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Yumville: учимся с интересом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Yumville ученик научился читать заказы, выбирать нужные действия и замечать детали. Теперь задания уже не пугают, а выглядят как понятная игра, где каждый верный шаг приносит уверенность и новый прогресс.
</a:t>
            </a:r>
            <a:endParaRPr lang="en-US" sz="136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2026-07-25T20:30:10Z</dcterms:created>
  <dcterms:modified xsi:type="dcterms:W3CDTF">2026-07-25T20:30:10Z</dcterms:modified>
</cp:coreProperties>
</file>