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на карте мира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масштаб, соседей и влияние положения России.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положение России так важно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территорию, поэтому расстояния, климат, время и хозяйство в разных её частях сильно различаются. От расположения страны зависят транспорт, торговля, расселение людей и освоение ресурсов.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07" y="1119600"/>
            <a:ext cx="3816536" cy="363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России в полушариях и на материке Евразия
</a:t>
            </a:r>
            <a:endParaRPr lang="en-US" sz="1815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полушарие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целиком расположена в Северном полушарии, поэтому в её пределах смена времён года определяется общими для этого полушария закономерностями движения Земли вокруг Солнца.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полушарие
</a:t>
            </a:r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России находится в Восточном полушарии, хотя страна занимает настолько широкое пространство, что охватывает почти всю северную часть Евразии.
</a:t>
            </a:r>
            <a:endParaRPr lang="en-US" sz="1184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сразу в двух частях света: европейская часть меньше по площади, а азиатская занимает основную территорию страны и включает Сибирь и Дальний Восток.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тянется от Балтийского моря до Тихого океана, поэтому западные и восточные районы заметно отличаются по природным условиям, времени и способам освоения территории.
</a:t>
            </a:r>
            <a:endParaRPr lang="en-US" sz="11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2" y="701100"/>
            <a:ext cx="381221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физической карте мира
</a:t>
            </a:r>
            <a:endParaRPr lang="en-US" sz="2103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физической карте Россия выделяется размерами и сразу заметна как крупнейшее государство мира. Масштаб карты помогает оценить, насколько велико её пространство по сравнению с другими странами.
</a:t>
            </a:r>
            <a:endParaRPr lang="en-US" sz="1397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 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обычно показывают как условную линию между Европой и Азией. Это важный ориентир для понимания положения России на материке Евразия.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и 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видны моря Северного Ледовитого и Тихого океанов, а также морские окраины страны. Они подчёркивают связь России с морскими путями и арктическим пространством.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Контуры границ помогают увидеть страны-соседи России и понять, как её территория соединяет разные регионы Европы и Азии в единую географическую 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76" y="1119450"/>
            <a:ext cx="4619947" cy="307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с какими государствами Россия имеет сухопутные границы и как они распределены по сторонам света.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карта государственных границ РФ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соседи России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 России охватывают и Европу, и Азию, поэтому страна имеет множество направлений для сотрудничества, транспорта и 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справочные данные о площади государств; значения округлены до десятых миллиона км²
</a:t>
            </a:r>
            <a:endParaRPr lang="en-US" sz="75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крупнейшие страны мира по площади
</a:t>
            </a:r>
            <a:endParaRPr lang="en-US" sz="221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размерах влияет на длину границ, число природных зон и сложность управления огромной территорией.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заметно превосходит другие крупнейшие страны, а сравнение с Канадой особенно наглядно показывает её масштаб.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России находится в Азии.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часть занимает основное пространство страны, но европейская часть плотнее заселена, сильнее освоена и включает больше крупных городов.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 географии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формирует жизнь страны
</a:t>
            </a:r>
            <a:endParaRPr lang="en-US" sz="198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размерами территории, природой, населением и хозяйством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океаны, омывающие Россию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обеспечивают арктический выход страны к океану. Здесь важны ледовая обстановка, судоходство в летний период и работа портов на северных направлениях.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Балтийское, Чёрное и Азовское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моря играют большую роль в торговле и перевозке грузов. Через них Россия поддерживает морские связи с соседними странами и другими регионами мира.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побережье связывает Россию с азиатско-тихоокеанским регионом. Оно важно для морских перевозок, рыболовства и развития дальневосточных портов.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не связано с океаном, но важно для прибрежных регионов России. Оно поддерживает судоходство, добычу ресурсов и хозяйственное развитие южных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большой территории страны меняется время от запада к востоку.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система часовых зон России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России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России действует 11 часовых поясов, поэтому в один и тот же момент время в разных регионах сильно различается.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которые задают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России крайние точки сразу показывают, насколько растянута страна. Западная точка находится в Калининградской области, а восточная — на Чукотке. Между ними лежат тысячи километров, поэтому территория страны кажется особенно огромной.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крайняя точка расположена на архипелаге Земля Франца-Иосифа, а южная — в Республике Дагестан. Эти точки помогают увидеть не только размер России, но и её природное разнообразие: от арктических льдов до более тёплых южных районов.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80975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
</a:t>
            </a:r>
            <a:pPr algn="ctr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России холодно почти круглый год. Здесь очень мало растительности, а животные и растения приспособлены к сильным морозам, ветру и долгой зиме.
</a:t>
            </a:r>
            <a:endParaRPr lang="en-US" sz="988" dirty="0"/>
          </a:p>
        </p:txBody>
      </p:sp>
      <p:sp>
        <p:nvSpPr>
          <p:cNvPr id="13" name="Text 3"/>
          <p:cNvSpPr txBox="1"/>
          <p:nvPr/>
        </p:nvSpPr>
        <p:spPr>
          <a:xfrm>
            <a:off x="2031044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тайга
</a:t>
            </a:r>
            <a:pPr algn="ctr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арктических районов лежит тундра с мхами, лишайниками и низкими кустарниками. Затем начинается тайга — огромная зона хвойных лесов, где суровый климат смягчается лишь немного.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3761570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
</a:t>
            </a:r>
            <a:pPr algn="ctr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страны и на юге Сибири встречаются смешанные и широколиственные леса. Здесь больше тепла и осадков, поэтому растительность богаче, а условия для жизни людей удобнее.
</a:t>
            </a:r>
            <a:endParaRPr lang="en-US" sz="933" dirty="0"/>
          </a:p>
        </p:txBody>
      </p:sp>
      <p:sp>
        <p:nvSpPr>
          <p:cNvPr id="15" name="Text 5"/>
          <p:cNvSpPr txBox="1"/>
          <p:nvPr/>
        </p:nvSpPr>
        <p:spPr>
          <a:xfrm>
            <a:off x="7242125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зон много
</a:t>
            </a:r>
            <a:pPr algn="ctr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России с севера на юг приводит к смене климата, почв, растений и животных. Поэтому природа страны очень разнообразна даже в пределах одного государства.
</a:t>
            </a:r>
            <a:endParaRPr lang="en-US" sz="993" dirty="0"/>
          </a:p>
        </p:txBody>
      </p:sp>
      <p:sp>
        <p:nvSpPr>
          <p:cNvPr id="16" name="Text 6"/>
          <p:cNvSpPr txBox="1"/>
          <p:nvPr/>
        </p:nvSpPr>
        <p:spPr>
          <a:xfrm>
            <a:off x="5501860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полупустыни
</a:t>
            </a:r>
            <a:pPr algn="ctr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 располагаются степи и полупустыни. В этих зонах жарче, меньше влаги и преобладают открытые пространства, пригодные для сельского хозяйства и пастбищ.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географии; иллюстративная оценка факторов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в России очень разный
</a:t>
            </a:r>
            <a:endParaRPr lang="en-US" sz="269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в стране особенно заметны между морскими побережьями и внутренними районами. На одном и том же материке условия меняются очень быстро.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 — широтная протяжённость и удалённость от океанов; поэтому в России соседствуют разные климатические типы и резко различаются зимы и лета.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главные транспортные направления
</a:t>
            </a:r>
            <a:endParaRPr lang="en-US" sz="2062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активное строительство железных дорог, которые связывают крупные города европейской части страны и создают основу единой транспортной сети.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1891–1916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Строится Транссибирская магистраль — путь, соединивший центр страны с Дальним Востоком и резко сокративший время сухопутных перевозок.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морские порты, автомобильные дороги и авиация. Транспорт помогает осваивать отдалённые районы, где расстояния особенно велики.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и крупные магистрали остаются важнейшими направлениями связи между регионами, портами и промышленными центрами России.
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2101451"/>
            <a:ext cx="4646100" cy="1113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особенности положения страны помогают развивать хозяйство и связи с другими государствами.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географического положения России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России связаны с её масштабом, ресурсами и положением между Европой и Азией; это поддерживает транспорт, промышленность и внешнюю торговлю.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население страны
</a:t>
            </a:r>
            <a:endParaRPr lang="en-US" sz="2179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сосредоточена в европейской России. Здесь мягче климат, больше городов, дорог, рабочих мест и удобнее развивать хозяйство и социальную инфраструктуру.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заселение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Дальний Восток заселены намного реже. Большие расстояния, суровые зимы и трудные природные условия делают жизнь и строительство здесь более сложными.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освоением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отражает историю освоения страны: сначала сильнее развивались западные районы, а восточные территории осваивались постепенно, чаще вокруг месторождений и транспортных узлов.
</a:t>
            </a:r>
            <a:endParaRPr lang="en-US" sz="14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географическое положение влияет на хозяйство
</a:t>
            </a:r>
            <a:endParaRPr lang="en-US" sz="203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положением страны на карте и размещением отраслей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стыке путей и культур
</a:t>
            </a:r>
            <a:endParaRPr lang="en-US" sz="2187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Европой формировали торговлю, обмен технологиями и культурное влияние. Через западные районы страны проходили важные маршруты между разными государствами.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Россия связана с Центральной Азией и Китаем. Эти направления важны для торговли, транспорта и взаимодействия с соседними странами.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открывают доступ к арктическим морским путям. Это особенно важно для перевозок, освоения ресурсов и научных исследований.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соединяет страну с государствами Азиатско-Тихоокеанского региона. Такое положение усиливает международные контакты и расширяет экономические возможности.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справочные данные, приведённые в материале урока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цифры о географическом положении России
</a:t>
            </a:r>
            <a:endParaRPr lang="en-US" sz="193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помогают быстро оценить масштаб страны и понять, почему её карта так сильно влияет на жизнь людей и работу хозяйства.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выделяется сочетанием огромной площади, множества соседей и часовых поясов. Именно поэтому управление территорией требует развитой связи и транспорта.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положение России так важно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делает страну огромной, разнообразной и сложной для освоения. Оно определяет климат, население, транспорт и хозяйство, а также даёт возможности для связей с Европой и Азией.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2026-06-02T10:56:45Z</dcterms:created>
  <dcterms:modified xsi:type="dcterms:W3CDTF">2026-06-02T10:56:45Z</dcterms:modified>
</cp:coreProperties>
</file>