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Лишайники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уникальный симбиоз гриба и водоросли, важный в природе и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изучались лишайники в истории?
</a:t>
            </a:r>
            <a:endParaRPr lang="en-US" sz="275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впервые описаны в XVI веке. Симон Швенденер в 1867 году доказал: лишайник — результат союза гриба и водоросли. Ученые ценят их за выносливость и экологическую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сущности лишайников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двух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формируется из гриба и водоросли, которые живут вместе. Гриб создаёт защиту и обеспечивает влагу, а водоросль производит пищу через фотосинтез.
</a:t>
            </a:r>
            <a:endParaRPr lang="en-US" sz="125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для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союз позволяет лишайникам обитать там, где другим организмам трудно выжить. Это помогает освоить новые среды и сохранять экосистемы.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биоразнообразие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создают основу для многих микроорганизмов и насекомых. Они влияют на развитие почвы и поддерживают природный баланс.
</a:t>
            </a:r>
            <a:endParaRPr lang="en-US" sz="130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сущности лишайников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таллома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лишайника состоит из наружной коры, фотосинтезирующего слоя, медуллы и нижней коры. Эти слои соединяют грибные и водорослевые клетки.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ризоидов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закрепляют лишайник на поверхности. Они помогают удерживать воду и создают стабильные условия для роста и защиты организма.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лишайника: основные компоненты
</a:t>
            </a:r>
            <a:endParaRPr lang="en-US" sz="230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слоевища лишайников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 плотно прилегают к субстрату, образуя плотную корку, что защищает их от повреждений и высыхания.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имеют плоскую структуру и лежат свободно, что позволяет им эффективно фотосинтезировать и поглощать влагу.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виды растут вертикально или в виде плетей, прикрепляясь только основанием, что помогает выдерживать сильный ветер и снег.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оттенков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бывают серыми, зелёными, жёлтыми, оранжевыми и коричневыми. Эти цвета зависят от пигментов и веществ, которые защищают организм от ультрафиолета.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Текстурные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поверхность лишайника может быть гладкой, бугристой или покрытой чешуйками. Такие текстуры помогают в их опознании и отражают особенности среды.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окраски
</a:t>
            </a:r>
            <a:pPr algn="l" indent="0" marL="0">
              <a:lnSpc>
                <a:spcPct val="90000"/>
              </a:lnSpc>
              <a:buNone/>
            </a:pPr>
            <a:r>
              <a:rPr lang="en-US" sz="3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оттенки могут предупреждать о токсичности лишайника или защищать от вредителей, а также способствовать выживанию в экстремальном климате.
</a:t>
            </a:r>
            <a:endParaRPr lang="en-US" sz="935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цвета и текстуры лишайников
</a:t>
            </a:r>
            <a:endParaRPr lang="en-US" sz="23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отрывки слоевища, что позволяет быстро заселять новые площади.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Соредии — мелкие шарики, содержащие грибные и водорослевые клетки, рассеиваются ветром для создания новых особей.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Изидии — короткие выросты на поверхности лишайника, служащие для размножения и распространения.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образование спор грибом, но для формирования лишайника нужна встреча с водорослью.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лишайники размножаются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759939"/>
            <a:ext cx="4724400" cy="17577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объединяют признаки грибов и водорослей, адаптируясь к экстремальным средам и расширяя экологические ниши.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учебники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в питании, среде обитания и физиологических особенностях этих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водорослей и лишайников
</a:t>
            </a:r>
            <a:endParaRPr lang="en-US" sz="225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лишайников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широко распространены на каменистых склонах гор благодаря устойчивости к низким температурам и ветрам.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деревьев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растут на коре, создавая дополнительные экосистемы и участвуя в биологическом разнообразии лесов.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старые постройки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закрепляются на почве и деревянных конструкциях, способствуя разрушению пород и принесению полезных микроэлементов.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климатические зоны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тундрах, пустынях и Арктике, где выживание других растений затруднено или невозможно.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приспособлены к засухе и холоду: высыхая, они сохраняют жизнеспособность месяцами и оживают при увлажнении.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пигменты защищают их от ультрафиолетового излучения, позволяя выживать под открытым солнцем в суровых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лишайников к экстремальным условиям
</a:t>
            </a:r>
            <a:endParaRPr lang="en-US" sz="18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каталог лишайников,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лишайников по регионам мира
</a:t>
            </a:r>
            <a:endParaRPr lang="en-US" sz="203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наблюдается в умеренном климате, тогда как суровые климатические условия ограничивают число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подчеркивают, что лишайники приспосабливаются к различным условиям, но биоразнообразие напрямую зависит от климата региона.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экосистемах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активно участвуют в формировании почвы, разрушая горные породы и создавая субстрат для растений. Они также удерживают влагу, что снижает эрозию почвы и способствует стабилизации экосистем.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лишайники служат пищей для северных оленей и создают микросреду для множества насекомых и микробов. Их участие в азотном и углеродном циклах поддерживает биогеохимические процессы.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индикация с помощью лишайников
</a:t>
            </a:r>
            <a:endParaRPr lang="en-US" sz="204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чрезвычайно чувствительны к загрязнению воздуха диоксидом серы и тяжелыми металлами, что делает их эффективными биоиндикаторами качества атмосферы.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отсутствие или редкость в городской среде свидетельствуют о сильном загрязнении воздуха, что позволяет использовать лишайники для мониторинга экологической обстановки.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лишайников прямо коррелирует с чистотой воздуха, что широко применяется в научных и практических экологических исследованиях.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лишайников для человека: разнообразные сферы применения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корм для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Цетрария и другие виды лишайников традиционно употребляются в пищу в северных регионах. Они также служат кормом для домашних и диких животных, в особенности в суровых условиях крайнего Севера.
</a:t>
            </a:r>
            <a:endParaRPr lang="en-US" sz="111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красителей и индикаторов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используются для получения природных красителей, а лакмус, применяемый для определения кислотности, изначально получают именно из этих организмов.
</a:t>
            </a:r>
            <a:endParaRPr lang="en-US" sz="1176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свойства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лишайников выделяют вещества с антибиотическими и антисептическими свойствами, которые нашли применение в народной и современной медицине для лечения различных заболеваний.
</a:t>
            </a:r>
            <a:endParaRPr lang="en-US" sz="120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лишайников для человека: разнообразные сферы применения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содержится в виде ягеля, который поддерживает жизненные силы животных в суровом северном климате.
</a:t>
            </a:r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Арктики и Антарктики, 2019
</a:t>
            </a:r>
            <a:endParaRPr lang="en-US" sz="1289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 — ключевой источник углеводов для северных оленей зимой, обеспечивая их выживание при низких температурах и скудном питании.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зимняя пища
</a:t>
            </a:r>
            <a:endParaRPr lang="en-US" sz="2819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выделяют токсичные вещества, как усниновая кислота, вредные для человека и животных и вызывающие отравления при употреблении.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широко используются съедобные виды, например, цетрария и пармелия, которые применяются в пищу, особенно в регионах с ограниченными ресурсами.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съедобные лишайники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медленнорождающихся организмов, 2021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лишайников: скорость и продолжительность жизни
</a:t>
            </a:r>
            <a:endParaRPr lang="en-US" sz="182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 медленный, что связано с их адаптацией к экстремальным условиям и низкой доступностью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скорость роста компенсируется высоким возрастом, позволяющим лишайникам долгое время сохранять экологические функции.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присутствуют в орнаментах и узорах народов Севера, символизируя связь человека с природой и отражая уважение к выносливости этих организмов.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ботанических иллюстраций с изображениями лишайников способствует формированию научного интереса и эстетической ценности в искусстве того 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вдохновляют современное искусство и литературу, становясь символом гармонии и стойкости в условиях перемен и вызовов.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культуре и искусстве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лишайника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размножения лишайников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ключ к пониманию природы и перспективам науки
</a:t>
            </a:r>
            <a:endParaRPr lang="en-US" sz="3182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остаются уникальными организмами с важной экологической ролью. Их изучение открывает возможности для биотехнологий и устойчивого развития, укрепляя связь науки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2026-05-07T14:53:15Z</dcterms:created>
  <dcterms:modified xsi:type="dcterms:W3CDTF">2026-05-07T14:53:15Z</dcterms:modified>
</cp:coreProperties>
</file>