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Некрасов. «На Волге» (в сокращении)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Волге и бурлаках: природа прекрасна, но рядом — тяжёлый труд и сострадание.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поэте и произведении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— поэт XIX века, который писал о жизни народа и о несправедливости. «На Волге» связано с его вниманием к простым людям и любовью к русской природе. В сокращении сохраняются Волга, бурлаки и переживание героя.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силой природы возникает человеческая проблема. Уже в самом начале становится ясно: на фоне красивого пейзажа скрыта тяжёлая жизнь людей.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Волги в начале стихотворения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Волга показана широкой, сильной и свободной рекой. Просторы, течение и берега создают ощущение величия, будто перед нами целая Россия.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сразу задаёт тон: читатель как будто любуется движением воды и размахом реки. Но вместе с этим появляется тревожное ожидание беды.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Бурлаки на берегу реки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Артель тянет барку вдоль берега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эпизода — бурлацкая артель, которая тянет барку по берегу. Движение выглядит медленным и напряжённым, словно каждому шагу приходится давать усилие. Так возникает ощущение изнурительной работы.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ритм усталости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бурлаков представляется однообразным: они повторяют действия, стараясь выдержать тяжёлую нагрузку. Усталость накапливается, и от неё становится трудно «оторваться взглядом». От этого эпизод кажется особенно тяжёлым.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Контраст: спокойная река и страдание людей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— спокойная красота Волги, но она не отменяет беды рядом с берегом. Чем ярче видна природная сила, тем сильнее заметно страдание людей. Этот контраст заставляет задуматься о справедливости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детская память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вспоминает то, что увидел в детстве на Волге. Эта картинка остаётся в памяти надолго и постепенно превращается в нравственное переживание, которое невозможно забыть.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воспоминание соединяется с общей темой народной жизни. Поэтому в стихотворении слышна не просто жалость, а важный вывод о том, как боль людей нельзя обходить молчанием.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впечатление становится «опорой» стихотворения: оно помогает понять, почему герой сочувствует людям труда. Личная память делает текст живым и искренним, без лишних украшений.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образов: от пейзажа к сочувствию к людям труда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бурлацкий труд кажется таким тяжёлым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Бурлаки работают вместе, но их усилия выглядят напряжёнными и однообразными. Постоянная нагрузка не даёт ни передышки, ни радости — только усталость, которая накапливается.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подчёркнуто: труд не приносит свободы. Он скорее «сжимает» человека, истощает силы и делает движение по берегу медленным и трудным.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звучит мысль о зависимости и бедности: такой труд приходится делать не потому, что он желанен, а потому что нет другого выхода. Поэтому чувство жалости становится понятным.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Волги и бурлаков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усиливается именно противопоставлением: когда видишь могущество реки, особенно заметно, насколько тяжёлой становится человеческая жизнь рядом.
</a:t>
            </a:r>
            <a:endParaRPr lang="en-US" sz="139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подталкивает к главной идее: величие природы не спасает от беды, но помогает сильнее почувствовать страдание людей труда.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стихотворения «На Волге» (в сокращении).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 стихотворения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делают содержание понятным даже в сокращении. Красота Волги легко представить глазами, а тяжесть бурлацкой работы — через их позы, усилие и медленное движение вдоль берега.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конкретных зрительных образах: широкая река, берег, барка, фигуры людей. Мы как будто «видим картину», потому что движение есть и по воде, и по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каждый образ в стихотворении работает сразу в двух планах: показывает картину и раскрывает нравственный смысл.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связаны между собой: природа задаёт масштаб, бурлацкий труд показывает цену жизни, а память героя превращает наблюдение в сострадание.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стихотворения «На Волге» (в сокращении).
</a:t>
            </a:r>
            <a:endParaRPr lang="en-US" sz="11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царит спокойное созерцание: Волга показана широкой и свободной, а взгляд героя как будто отдыхает среди природы. Тишина и простор создают ощущение величия.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картину входят тревожные нотки: рядом с красотой природы появляется человеческая беда. Природная сила перестаёт казаться далёкой, потому что видна работа бурлаков.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тяжёлым трудом вызывает внутреннее потрясение. Герою становится не по себе, он чувствует напряжение людей, которому нет лёгкого объяснения и утешения.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настроение собирается в сочувствие и жалость. В тексте восхищение природой соединяется с болью за человека, и именно это делает стихотворение особенно эмоционально сильным.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точные слова, обозначающие действия и детали труда. Они помогают увидеть картину целиком и ощутить авторское отношение к народной судьбе как к личной боли.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Некрасова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стихотворении ясная и близкая к разговорной интонации: фразы звучат почти как живое наблюдение. Поэтому читателю легче представить берег, барку и людей.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повторения и ритм, который напоминает размеренное движение при тяжёлой работе. Такие приёмы передают усталость и однообразие усилий без лишних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картины Волги становятся поводом для мыслей о доле людей, а личная память помогает выразить сочувствие без равнодушия.
</a:t>
            </a:r>
            <a:endParaRPr lang="en-US" sz="144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темы соединяются, центральным смыслом выступает народная доля: через природу и бурлацкий труд герой приходит к состраданию.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тем по содержанию стихотворения (качественное распределение для учебной диаграммы), дата создания: 2026-05-15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поэта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ограничивается описанием красоты Волги: он ставит вопрос о жизни простых людей и показывает её цену. В стихотворении чувствуется осуждение тяжёлой доли.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поэта — жалость и уважение к тем, кто трудится без воли и выбора. А главное качество его поэзии — правдивость, которая делает выводы не громкими, а убедительными.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сострадание строится на правде наблюдения: бурлацкая работа изображена как изматывающая и зависимая. Это заставляет читателя воспринимать труд как проблему человека, а не фон.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 русской культуре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берегу Волги часто обращаются художники и писатели, чтобы показать труд как часть жизни народа. Сцена с баркой помогает увидеть контраст: величественная река рядом с тяжёлой, долгой работой, которая подчиняет человека усталости и бедности.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работа: как в искусстве видят бурлацкую сцену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представлениях Волга — путь и символ страны, где теснятся истории людей. Её широта связывают с движением времени: по реке живёт торговля, трудится множество людей, а взгляд всё равно возвращается к родным берегам.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Река-«дорога» России: почему Волгу называют главной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5742" y="1931425"/>
            <a:ext cx="366021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смысл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у Некрасова каждый предметный образ несёт и нравственный смысл: от пейзажа — к пониманию чужой боли, от труда — к сочувствию.
</a:t>
            </a:r>
            <a:endParaRPr lang="en-US" sz="142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в тексте работают как «мост» между внешней картиной и внутренним выводом: изображение труда приводит героя к нравственному пониманию человека.
</a:t>
            </a:r>
            <a:endParaRPr lang="en-US" sz="138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по содержанию стихотворения (учебная интерпретация), дата: 2026-05-15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сочувствие в стихотворении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последовательность, описанную в тексте: от внешнего наблюдения к внутреннему выводу.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Некрасова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несправедливой доли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проблеме неравенства: труд не приносит свободы, а зависимость усиливает боль. Поэтому образ народа звучит не жалобно, а правдиво и требовательно.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основа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текстах Некрасова, главное не картинка сама по себе, а чувство ответственности за судьбу людей труда. Сочувствие становится нравственным выводом стихотворения.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взгляда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стремится не украшать действительность. Внимание к конкретным деталям делает поэзию узнаваемой: читатель верит картине, потому что она похожа на реальную.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народного труда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Бурлацкая работа перекликается с другими произведениями поэта, где труд показан тяжёлым и лишённым легкости. Читатель учится видеть за трудом человека и его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опорные смыслы: Волга как символ России, бурлаки как образ народной доли, детская память, контраст красоты и страдания, а также сочувствие как итог.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удерживать эти пункты, смысл восстанавливается быстро: природа подводит к разговору о человеческой судьбе, а сочувствие становится главным результатом.
</a:t>
            </a:r>
            <a:endParaRPr lang="en-US" sz="146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столбчатая диаграмма: 5 уровней значимости (качественная шкала для запоминания), дата: 2026-05-15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смысл стихотворения «На Волге»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пейзаж, воспоминание и разговор о жизни народа. Он показывает величие Волги и тяжёлую долю бурлаков, вызывая уважение и сочувствие. На уроке важно учиться замечать красоту и человеческую боль одновременно.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2026-05-15T04:13:01Z</dcterms:created>
  <dcterms:modified xsi:type="dcterms:W3CDTF">2026-05-15T04:13:01Z</dcterms:modified>
</cp:coreProperties>
</file>