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географии: Земля, литосфера и 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начинается там, где Землю внимательно наблюдают.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связаны природные условия и жизнь людей. Литосфера задаёт рельеф, ресурсы и опасные процессы, а путь к науке начался с маршрутов, карт и описаний мест.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от маршрутов к науке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вообще появилась география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нужно было понимать, где безопасно пройти, где есть вода и где легче пересечь горы, реки или побережья. Так знания сразу имели практическую ценность.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местностью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Путешественники замечали, как устроена местность: высоко ли лежит путь, какие берега удобны для стоянки, где опасны скалы или болота. Наблюдения помогали выбирать дорогу.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из отдельных заметок складывались описания территорий. Люди сравнивали разные области, связывали природные условия с образом жизни и начали собирать сведения системно.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рассказам добавились карты и измерения, знания о Земле стали точнее. Из путевых записей выросло научное понимание пространства и природных закономерностей.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 источник знаний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торговцев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запоминали дороги, переправы и места отдыха, потому что от этого зависели время пути и сохранность груза. Их сведения были точными только для знакомых маршрутов.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Заметки моряков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отмечали берега, бухты, острова и опасные мели. Такие наблюдения помогали выходить в плавание снова и постепенно уточняли представления о морях и расстояниях.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через сушу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описывали перевалы, долины и широкие реки, через которые приходилось идти пешком или на лодках. Эти записи давали первые сведения о разнообразии поверхности.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первых сведений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сведения были разрозненными, именно из них складывалась общая картина Земли. Позднее учёные сравнивали эти записи и превращали их в более надёжные знания.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рисунков к картам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ранние карты были похожи на схематические рисунки. На них показывали главное: море, реку, город, дорогу или горный хребет, чтобы ориентироваться в пространстве.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картам понадобилась точность. Появились измерения расстояний, обозначения направлений и подписи, которые помогали читать карту не только глазами, но и как источник сведений.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символов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сделали карты понятнее и удобнее. Один символ мог обозначать лес, переправу, гору или границу, а значит, экономил место и ускорял чтение.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карты разных мест стали сравнивать между собой, люди увидели общие закономерности. Так описание отдельных территорий превратилось в более широкое географическое знание.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география стала наукой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причинах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стала наукой тогда, когда учёные начали спрашивать не только что где находится, но и почему это именно так. В центре внимания оказались причины природных явлений.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явлений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стали проверять и сопоставлять. Горы, реки, климат и землетрясения рассматривали как части одной системы, а не как отдельные и случайные события.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география вышла за рамки простого описания и стала объяснять устройство Земли. Это особенно важно, потому что природные процессы влияют на жизнь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и место литосферы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устроена слоями: в центре находится ядро, над ним — мантия, а снаружи — твёрдая оболочка, которую называют литосферой. Именно она доступна нашему наблюдению.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литосферу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включает земную кору и верхнюю часть мантии. Это твёрдая оболочка, на которой расположены материки, дно океанов и большинство форм рельефа.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Землю как модель, литосфера будет её внешней «кожей». Она особенно важна для географии, потому что именно здесь живёт и строит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сложена литосфера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1400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образуются при остывании расплавленного вещества. Осадочные формируются из накопившихся частиц, а метаморфические возникают, когда уже существующие породы изменяются под давлением и температурой.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637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отличаются твёрдостью, цветом и строением. По этим признакам геологи судят, как и в каких условиях они появились, а затем восстанавливают древнюю историю территории.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5862" y="1325950"/>
            <a:ext cx="2246732" cy="30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породам можно понять, где раньше было море, где действовал вулкан, а где поднимались древние горы. Поэтому камни рассказывают о прошлом Земли не хуже карт.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рельеф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Рельефом называют все неровности земной поверхности: горы, равнины, плоскогорья, холмы и впадины. Он определяет, как выглядит местность и насколько удобно по ней передвигаться.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влияет на хозяйство: на равнинах проще строить дороги и города, а в горах сложнее вести сельское хозяйство и прокладывать транспортные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климатом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климат зависит от рельефа. Горы задерживают ветры и влагу, а равнины создают другие условия для погоды и расселения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плит и его последствия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движение плит приводит к разным природным последствиям.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горы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плит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столкновении литосферных плит края коры сминаются, утолщаются и начинают подниматься. Так формируются складчатые горы, а их высота и форма зависят от силы и продолжительности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не возникают мгновенно: их рост продолжается миллионы лет. По мере поднятия поверхность расчленяется ущельями, а склоны становятся разными по крутизне и устойчивости.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 меняет жизнь людей вокруг. Реки прорезают новые долины, климат на склонах становится более контрастным, а дороги, поселения и пастбища приходится размещать с учётом рельефа.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Вулканизм: созидание и 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магмы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магма поднимается из глубин Земли и через жерло выходит на поверхность. При этом образуются лавовые потоки, пепел и облака газов, меняющие окружающий ландшафт.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рельефа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извержений появляются новые конусы, лавовые поля и острова. Со временем разрушенные породы выветриваются, а вулканические материалы делают почвы особенно плодородными для земледелия.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вулканизма связана с лавой, падением пепла и токсичными газами. Они могут нарушать работу дорог, портить воздух и заставлять жителей покидать опасную территорию.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район требует постоянного наблюдения: важны карты опасности, предупреждения и готовность к эвакуации. Знание поведения вулкана помогает снизить ущерб для людей и 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чаще всего приурочены к границам литосферных плит и разломам, где накапливается напряжение в породах. При резком срыве энергия распространяется в виде сейсмических волн.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последствия связаны с деформацией поверхности и разрушением построек; особенно опасны районы у границ плит и на побережьях.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землетрясения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по теме «Литосфера и землетрясения»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движения плит к последствиям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Причинная цепочка по теме литосферы: от внутренних процессов Земли к изменениям на поверхности и в жизни человека.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связаны с разными типами пород и используются в хозяйстве по-разному: как топливо, сырьё для металлов или строительный материал.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даёт человеку сырьё для важнейших отраслей, но добыча требует осторожности: она изменяет ландшафты и природные условия.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ресурсы даёт литосфера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полезных ископаемых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люди и почему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удобнее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легче строить дороги, прокладывать линии связи и располагать поля. Поэтому здесь чаще растут крупные города, а хозяйственная деятельность развивается быстрее.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воды и моря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побережья привлекают людей водой, транспортом и возможностью обмена. Но рядом с ними нужно учитывать наводнения, размывы берегов и штормы.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жить труднее: склоны крутые, дороги извилистые, а строительство требует больше усилий. Поэтому населённых пунктов там меньше, чем на низменностях.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меняет литосферу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выемки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добыча полезных ископаемых образует большие карьеры и отвалы. Они меняют форму поверхности, нарушают почвенный покров и делают территорию более уязвимой для разрушения.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Шахты, дороги и площадки для техники создают новые искусственные формы рельефа. Вокруг них усиливаются пыль, шум и перемещение горных пород вниз по склонам.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склонов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склон ослаблен выемкой грунта, возрастает опасность осыпей и оползней. Значит, любое хозяйственное освоение территории должно учитывать устойчивость пород и рельефа.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риски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462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Сейсмостойкие здания лучше переносят толчки, потому что их конструкция рассчитана на колебания. Это особенно важно в районах, где землетрясения происходят регулярно.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86471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на оползневых склонах опасно: грунт может сдвинуться после дождей или подземных толчков. Такие места нужно заранее исключать из застройки.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64717" y="3548016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риска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опасностей показывают, где вероятны землетрясения, оползни или извержения. Они помогают планировать дороги, дома и маршруты эвакуации.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516477" y="1328600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нужно знать заранее, а не во время бедствия. Если есть план действий, люди быстрее покидают опасную зону и меньше теряют время.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516567" y="2438302"/>
            <a:ext cx="2169730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на случай ЧС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воды, фонарик и простые средства связи помогают пережить первые часы после события. Подготовка дома и семьи делает риск намного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связи природы и 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 природные процессы превращаются в особенности рельефа и затем влияют на жизнь людей.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Земля, которую важно понимать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показывает, что Земля не стоит на месте: она создаёт горы, вулканы, ресурсы и опасности. Понимая эти связи, человек может выбирать безопасные места и разумно использовать природу.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2026-07-26T15:49:11Z</dcterms:created>
  <dcterms:modified xsi:type="dcterms:W3CDTF">2026-07-26T15:49:11Z</dcterms:modified>
</cp:coreProperties>
</file>