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jpe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третья: «всесущее — увековечить»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целостности мира, преодолении себя и следе, который остается навсегда.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третья книга становится смысловым итогом
</a:t>
            </a:r>
            <a:endParaRPr lang="en-US" sz="197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концентрирует главные философские вопросы произведения: время, судьбу, смысл жизни и ответственность человека перед будущим. Именно здесь особенно ясно звучит тема духовной ценности личности и того, что может пережить земную конечность.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всесущего в художественной системе
</a:t>
            </a:r>
            <a:endParaRPr lang="en-US" sz="2231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Всесущее в книге — это не отдельный образ, а представление о мире как о едином бытии, где человек, природа, история и духовный опыт связаны между собой.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жизнь получает смысл только в соотнесении с общим порядком. Поэтому личное переживание здесь всегда ведёт к более широкому философскому выводу.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мышления сближает текст с философской лирикой и символизмом: конкретная деталь становится знаком идеи, выходящей за пределы бытового значения.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Вечность как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Вечность в книге понимается не как неподвижность, а как непрерывность жизни и памяти. Каждое действие приобретает вес, потому что способно оставить след за пределами мгновения.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пути и повторения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круга, звезды, неба и дороги создают ощущение повторяющегося, но не бессмысленного движения. Через них раскрывается мысль о человеческом пути как о части большего порядка.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вечности и круговорота времени
</a:t>
            </a:r>
            <a:endParaRPr lang="en-US" sz="2633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узлы третьей книги, по материалам школьного анализа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смысловые акценты книги
</a:t>
            </a:r>
            <a:endParaRPr lang="en-US" sz="275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философский масштаб текста задают целостность мира и внутренний рост личности.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смысл сосредоточен в связи мирового единства и духовного преодоления; остальные мотивы развивают эту центральную идею.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героя от сомнения к внутренней зрелости
</a:t>
            </a:r>
            <a:endParaRPr lang="en-US" sz="1988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Одиночество и сомнение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начинает путь в состоянии внутренней неустойчивости: личный опыт кажется замкнутым и не даёт ответа на главный вопрос о смысле.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Испытание убеждений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столкновение с пределами привычного взгляда на жизнь. Становится ясно, что прежние опоры недостаточны для понимания мира.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Самоограничение и рост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внутреннюю работу герой приходит к необходимости отказаться от поверхностных решений. Именно это усилие делает его духовно зрелее.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Философский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понимание: ценность человека определяется не успехом, а глубиной пережитого, осмысленного и преодолённого.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идейного движения в книге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 созерцания мира к мысли об увековечении и духовном наследии.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83" y="1426400"/>
            <a:ext cx="1952084" cy="204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383" y="1426400"/>
            <a:ext cx="1952084" cy="204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1533" y="1426400"/>
            <a:ext cx="1952084" cy="2043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8958" y="1426400"/>
            <a:ext cx="1952084" cy="2043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4459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мера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3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вносит в текст ощущение источника, от которого зависит всё живое. Оно символизирует высшую меру и одновременно напоминает о нравственной ясности, к которой стремится мысль героя. В таком образе земное соединяется с вечным.
</a:t>
            </a:r>
            <a:endParaRPr lang="en-US" sz="1037" dirty="0"/>
          </a:p>
        </p:txBody>
      </p:sp>
      <p:sp>
        <p:nvSpPr>
          <p:cNvPr id="16" name="Text 1"/>
          <p:cNvSpPr txBox="1"/>
          <p:nvPr/>
        </p:nvSpPr>
        <p:spPr>
          <a:xfrm>
            <a:off x="2623279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и путь преодоления
</a:t>
            </a:r>
            <a:pPr algn="l" indent="0" marL="0">
              <a:lnSpc>
                <a:spcPct val="90000"/>
              </a:lnSpc>
              <a:buNone/>
            </a:pPr>
            <a:r>
              <a:rPr lang="en-US" sz="31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воспринимается как знак высоты, к которой трудно подняться, но которую невозможно игнорировать. Путь рядом с ней показывает не мгновенный результат, а длительное движение к смыслу. Вместе эти образы подчёркивают цену внутреннего усилия.
</a:t>
            </a:r>
            <a:endParaRPr lang="en-US" sz="940" dirty="0"/>
          </a:p>
        </p:txBody>
      </p:sp>
      <p:sp>
        <p:nvSpPr>
          <p:cNvPr id="17" name="Text 2"/>
          <p:cNvSpPr txBox="1"/>
          <p:nvPr/>
        </p:nvSpPr>
        <p:spPr>
          <a:xfrm>
            <a:off x="4701962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звезда
</a:t>
            </a:r>
            <a:pPr algn="l" indent="0" marL="0">
              <a:lnSpc>
                <a:spcPct val="90000"/>
              </a:lnSpc>
              <a:buNone/>
            </a:pPr>
            <a:r>
              <a:rPr lang="en-US" sz="31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выражает повторение, возвращение и замкнутую целостность времени. Звезда, напротив, указывает направление и идеал, который остаётся недостижимым, но необходимым. Так возникает напряжение между земным опытом и стремлением к вечности.
</a:t>
            </a:r>
            <a:endParaRPr lang="en-US" sz="940" dirty="0"/>
          </a:p>
        </p:txBody>
      </p:sp>
      <p:sp>
        <p:nvSpPr>
          <p:cNvPr id="18" name="Text 3"/>
          <p:cNvSpPr txBox="1"/>
          <p:nvPr/>
        </p:nvSpPr>
        <p:spPr>
          <a:xfrm>
            <a:off x="676497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 пространство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2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расширяет частную судьбу до масштаба космоса и делает личное переживание частью общего порядка. В этом образе слышится мысль о том, что человеческий след не исчезает бесследно, если он связан с духовным смыслом. Поэтому небо становится символом памяти и ответственности.
</a:t>
            </a:r>
            <a:endParaRPr lang="en-US" sz="896" dirty="0"/>
          </a:p>
        </p:txBody>
      </p:sp>
      <p:sp>
        <p:nvSpPr>
          <p:cNvPr id="19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раскрывающие тему увековечения
</a:t>
            </a:r>
            <a:endParaRPr lang="en-US" sz="2289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работают на одну идею: ценность человека раскрывается через связь с целым, внутренний рост и долговечный духовный результат.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узлы третьей книги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мотивы формируют философский смысл третьей книги.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и их художественная функция
</a:t>
            </a:r>
            <a:endParaRPr lang="en-US" sz="211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высокого смысла и обыденного сознания
</a:t>
            </a:r>
            <a:endParaRPr lang="en-US" sz="198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Обыденное сознание стремится к удобству, покою и простым объяснениям. Оно избегает внутреннего напряжения и чаще выбирает то, что кажется безопасным здесь и сейчас.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требует другого отношения: ответственности, духовного труда и готовности выйти за пределы личной выгоды. Такой выбор связан не с эффектным жестом, а с устойчивой нравственной позицией.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книга особенно важна для старшеклассника: она помогает увидеть, что жизненный путь определяется не только обстоятельствами, но и качеством сделанного выбора.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противопоставления третьей книги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Противопоставления, на которых строится смысл
</a:t>
            </a:r>
            <a:endParaRPr lang="en-US" sz="207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конфликт ради конфликта, а движение мысли к более высокой точке зрения, где противоположности становятся взаимно необходимыми.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полюса, тем сильнее философское напряжение текста; именно оно ведет к выводу о преодолении конечности.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на кратких, завершенных формулировках, которые звучат как выводы мысли. Каждая фраза стремится не описывать, а сразу обобщать и направлять читателя к размышлению.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лексика и торжественная интонация подчеркивают философский масштаб книги. Благодаря этому личное переживание воспринимается не как частный эпизод, а как значимый духовный опыт.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образы работают точнее прямого объяснения: предметный образ открывает несколько смысловых уровней сразу. Поэтому конкретная деталь становится знаком времени, памяти и вечности.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ритмическая организация речи создают ощущение внутреннего движения. Мысль возвращается к главным темам, но каждый раз звучит глубже, что важно для школьного анализа композиции.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книги: афористичность и образность
</a:t>
            </a:r>
            <a:endParaRPr lang="en-US" sz="242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мыслителя и автора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как философ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опирается на размышление о мире как о целостной системе. Мысль здесь не отвлечена от жизни: она рождается из личного опыта, внутреннего труда и моральной ответственности.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как поэт и пророк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голос автора сохраняет поэтическую и пророческую силу. Он не только описывает переживание, но и придает ему обобщающий смысл, словно обращаясь к читателю с нравственным предупреждением и надеждой.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тезисы сводятся к одной мысли: духовная ценность подтверждается не декларацией, а внутренней зрелостью и жизненным действием.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сцены третьей книги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Тезисы для сопоставления в классе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тезисы помогают быстро увидеть логику третьей книги и использовать ее для устного ответа или сравнительного анализа.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ответственности перед будущим
</a:t>
            </a:r>
            <a:endParaRPr lang="en-US" sz="2732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Устойчивым остается только то, что несет нравственный смысл. Память о человеке складывается из того, как его слово и поступок соотносятся с общим благом.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Созданное слово становится формой присутствия в будущем. Книга показывает, что художественный труд способен сохранить духовный опыт и передать его следующим поколениям.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 важен не сам по себе, а как доказательство внутренней позиции. Именно действие показывает, насколько человек готов отвечать за свои убеждения.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человека измеряется тем, что он оставляет после себя в культуре и отношениях с людьми. Увековечение возможно лишь там, где есть созидательный смысл.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опыта к культурному наследию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смыслового движения в третьей книге показывает, как индивидуальный выбор становится частью исторической памяти.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важна для современного школьника
</a:t>
            </a:r>
            <a:endParaRPr lang="en-US" sz="207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что быстрые впечатления не заменяют подлинной ценности. Он учит отличать краткий эффект от смысла, который выдерживает проверку временем и личным опытом.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особенно важен разговор об ответственности за слово и поступок. Книга показывает, что нравственная позиция проявляется в выборе, а не в красивых намерениях.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связать литературу с вопросами будущей профессии, жизненных целей и внутренней устойчивости. Оно предлагает думать о том, какой след человек оставляет в мире.
</a:t>
            </a:r>
            <a:endParaRPr lang="en-US" sz="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 третьей книги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книги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строй поддерживается чередованием сдержанной интонации и сильных смысловых акцентов, поэтому текст воспринимается как напряженное размышление.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напряжения подчеркивает путь через кризис; надежда возникает не сразу, а как результат духовного усилия.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 анализа третьей книги
</a:t>
            </a:r>
            <a:endParaRPr lang="en-US" sz="2321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книга рассматривает мир как целостность, где отдельная жизнь приобретает значение только в связи с общим порядком бытия и историческим движением.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увековечения не сводится к памяти о внешнем успехе. Важнее духовный результат, который проявляется в мысли, слове и поступке человека.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убеждает, что вечность не дается автоматически. Она создается внутренним преодолением, нравственным трудом и способностью выйти за пределы личного удобства.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особенно важно увидеть связь философской лирики с образной системой. Именно она делает абстрактную идею человеческого следа художественно убедительной.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Вечность начинается с духовной ответственности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книга показывает, что человек приближается к вечности через смысл, а не через успех. Духовная зрелость, выбор и творческий труд превращают личную жизнь в наследие.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2026-05-20T01:20:16Z</dcterms:created>
  <dcterms:modified xsi:type="dcterms:W3CDTF">2026-05-20T01:20:16Z</dcterms:modified>
</cp:coreProperties>
</file>