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мира из «холодной войны»: от конфронтации к новой международной системе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перестроил логику безопасности: от двуполярной угрозы — к переговорам и взаимной зависимости.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«Холодная война» как основа мировой политики второй половины XX века
</a:t>
            </a:r>
            <a:endParaRPr lang="en-US" sz="3563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было глобальное противостояние двух военно-политических блоков — Запада во главе с США и социалистического лагеря во главе с СССР. Гонка вооружений, идеологическая конкуренция и борьба за влияние в разных регионах поддерживали напряжение десятилетиями.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ослабления советского блока в 1980-е годы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накапливались экономические проблемы: замедление роста, дефицит потребительских товаров, падение эффективности плановой системы и высокая доля расходов на оборону. Это снижало качество жизни и устойчивость режима.
</a:t>
            </a:r>
            <a:endParaRPr lang="en-US" sz="1345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середины 1980-х снижение мировых цен на нефть уменьшило валютные поступления, усилив зависимость от внешних заимствований. Технологическое отставание делало обновление промышленности особенно трудным и дорогим.
</a:t>
            </a:r>
            <a:endParaRPr lang="en-US" sz="1345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десятилетия международная напряжённость становилась слишком дорогостоящей, а внутри блока росло ощущение «потолка» возможностей. Ослабление доверия подрывало способность системы выдерживать давление извне.
</a:t>
            </a:r>
            <a:endParaRPr lang="en-US" sz="1345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Восточной Европы нарастало недовольство политическими ограничениями и низким уровнем жизни. Зависимость от Москвы воспринималась как причина стагнации и невозможности быстро менять повседневные условия.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отражают ключевой сдвиг: после 1987 и 1991 годов наращивание уступает место контролю и взаимным ограничениям, снижая риск эскалации.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график схематичен, направление очевидно: переговоры о вооружениях стали механизмом «разворачивания» гонки в сторону уменьшения угрозы.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ядерной угрозы в конце «холодной войны»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тренда по событиям конца 1980-х — начала 1990-х; точные значения арсеналов в источнике не приведены.
</a:t>
            </a:r>
            <a:endParaRPr lang="en-US" sz="10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Горбачёв и «новое политическое мышление»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1985 года М. С. Горбачёв связал перестройку внутри СССР с изменением внешнеполитического курса. Гласность и реформы сопровождались стремлением уменьшить международную напряжённость как часть обновления системы.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внутренней перестройки и внешней политики
</a:t>
            </a:r>
            <a:endParaRPr lang="en-US" sz="1495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«Новое политическое мышление» опиралось на взаимную безопасность, приоритет общечеловеческих интересов и отказ от идеи войны как допустимого инструмента. В центре оказалась мысль: безопасность должна строиться совместно, а не только за счёт силы.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1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взаимной безопасности вместо логики неизбежной конфронтации
</a:t>
            </a:r>
            <a:endParaRPr lang="en-US" sz="14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этапы: встречи лидеров и последующее подписание Договора РСМД (вехи 1985, 1986, 1987).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разрядке 1985–1987 годов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200" y="20879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713" y="2087925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3238" y="2087921"/>
            <a:ext cx="40425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США: давление, переговоры и закрепление лидерства
</a:t>
            </a:r>
            <a:endParaRPr lang="en-US" sz="3663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1980-х администрация Рональда Рейгана сочетала антисоветскую риторику с ростом военных расходов и развитием стратегической оборонной инициативы. Это поддерживало позиции США на переговорах.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курс и демонстрация силы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десятилетия усилилось стремление к соглашениям о контроле, чтобы снизить риск ядерной эскалации. Переговоры становились способом управлять угрозой, не отказываясь от конкуренции.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контролю вооружений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США завершение «холодной войны» означало сохранение лидерства в мировой политике и расширение влияния в Европе. Реализация целей требовала и договоров, и дипломатической устойчивости.
</a:t>
            </a:r>
            <a:endParaRPr lang="en-US" sz="1159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цель: лидерство в Европе
</a:t>
            </a:r>
            <a:endParaRPr lang="en-US" sz="15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14" y="1612725"/>
            <a:ext cx="3531172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 договорённости по безопасности сменили прежнюю логику постоянного противостояния к началу 1990-х.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 переход от силовой конкуренции к управлению рисками: безопасность всё чаще обеспечивалась переговорами, а не блоковой логикой.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ключевым международным вехам конца 1980-х — начала 1990-х.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соглашения и события конца «холодной войны»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 год: революции в Восточной Европе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в Польше быстро расширялось общественное движение, и особую роль играла организация «Солидарность». На фоне ожидания перемен протесты становились всё более организованными, создавая политический рычаг давления на власть.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когда «Солидарность» вывела перемены на улицы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Германской Демократической Республике в 1989 году протесты приобрели массовый характер, а демонстрации нарастали неделя за неделей. Важным психологическим переломом стало ощущение, что прежний контроль уже не удерживает ситуацию.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ГДР: массовые демонстрации против закрытого мира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Чехословакии события 1989 года называют «бархатной революцией» — смена власти происходила с нарастающей мобилизацией общества. Эти перемены закрепляли общий тренд: коммунистические режимы теряли способность управлять и договариваться со своими обществами.
</a:t>
            </a:r>
            <a:endParaRPr lang="en-US" sz="1171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Чехословакия: «бархатная революция» как путь к смене 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одновременные изменения в шести странах подтверждают эффект «цепной реакции»: успех реформ и протестов переносился как сигнал другим обществам.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политические сдвиги разрушили устойчивость социалистической системы в регионе быстрее, чем она успевала адаптироваться к запросам общества.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политических режимов в Восточной Европе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факту смены режимов в 1989–1990 годах; без численных измерений темпов.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 и изменение баланса сил в Европе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объединения Германии потребовалось согласовать ключевые условия с участием СССР, США, Великобритании и Франции. Договорённости должны были снять опасения насчёт будущих границ и международной роли Германии.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1990 — согласование «внешних условий»
</a:t>
            </a:r>
            <a:endParaRPr lang="en-US" sz="1545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Федеративная Республика Германия и Германская Демократическая Республика объединены в единое государство. Послевоенный раздел Европы завершился, советское влияние заметно ослабло, а роль Германии в Европе усилилась.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октября 1990 — объединение ФРГ и ГДР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Важнейший юридический шаг — договор об окончательном урегулировании, который закрепил внешние параметры германского объединения. Это стало основой, чтобы процесс больше не выглядел как одностороннее решение.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сентября 1990 — договорённость четырёх держав
</a:t>
            </a:r>
            <a:endParaRPr lang="en-US" sz="14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причинно-следственную цепочку изменений 1989–1991 годов: от кризиса внешнего контроля до распада союзного государства.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распада восточного блока к распаду СССР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Августовский путч 1991 года и кризис союзной власти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Августовские события ускорили распад СССР, потому что показали невозможность удержать прежний порядок силовыми методами. Кризис легитимности стал необратимым: старую систему больше не удавалось «запустить» обратно.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августа 1991 года быстро ослабли союзные органы власти: фактический контроль центра уменьшался, а КПСС потеряла политическую монополию. Республиканские лидеры получили больше пространства для решений без согласования из Москвы.
</a:t>
            </a:r>
            <a:endParaRPr lang="en-US" sz="1375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ГКЧП остановить распад СССР продлилась всего три дня и закончилась политическим провалом. План вернуть старую управляемую модель столкнулся с сопротивлением центру и ростом самостоятельности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715" y="1612725"/>
            <a:ext cx="3358919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изменения после 1991 года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ключевых характеристик мира до и после 1991 года.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конца биполярности уменьшилась вероятность прямого столкновения сверхдержав, но региональные противоречия и локальные интересы продолжили влиять на мировую повестку.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по материалам презентации (качественные сопоставления).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стран бывшего социалистического лагеря 1990-е годы стали периодом тяжёлой перестройки экономики: инфляции, роста безработицы, падения уровня жизни и болезненного перехода к рыночным механизмам. Во многих регионах социальная адаптация заняла годы.
</a:t>
            </a:r>
            <a:endParaRPr lang="en-US" sz="1366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расширились политические свободы: появились конкурентные выборы, свободная пресса и возможность участия в европейских интеграционных процессах. Цена мирного завершения конфронтации оказалась высокой, но открыла путь к новому типу общественного развития.
</a:t>
            </a:r>
            <a:endParaRPr lang="en-US" sz="1385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экономические последствия завершения «холодной войны»
</a:t>
            </a:r>
            <a:endParaRPr lang="en-US" sz="36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«холодной войны» сместил центр тяжести: часть угроз стала обсуждаться и регулироваться через институты, но «конфликтная энергия» не исчезла.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показывает разрыв между глобальным снижением ядерного риска и ростом напряжённости на региональном уровне: меняются масштабы и участники конфликтов.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международная политика после окончания биполярности
</a:t>
            </a:r>
            <a:endParaRPr lang="en-US" sz="3195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тенденции, отражённые в описании темы (условная шкала для наглядного сравнения).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Польше, ГДР, Чехословакии, странах Прибалтики и в ряде других регионов решающим фактором стали массовые протесты, забастовки, митинги и гражданские инициативы. Они подрывали привычную дисциплину режима снизу.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давление ускоряло изменения иногда быстрее, чем дипломатические переговоры, потому что режимы теряли поддержку значительной части населения. Когда участие людей в сопротивлении становилось массовым, силовой контроль слабел.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Значимую роль играли независимые профсоюзы, студенческая активность, правозащитные инициативы и публичные требования политических свобод. Эти формы самоорганизации создавали альтернативный центр легитимности.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общества и массовых движений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«холодной войны» стало редким примером трансформации мировой системы без крупной прямой войны между сверхдержавами. Это изменило логику принятия решений в международной политике и снизило уровень страха эскалации.
</a:t>
            </a:r>
            <a:endParaRPr lang="en-US" sz="1332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Европы этот путь означал окончание послевоенного раскола континента и начало новой эпохи интеграции — но не полной стабильности. Новые связи и институты требовали времени, а разногласия не исчезли.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переосмыслилась роль идеологического противостояния в XX веке: прежние «готовые модели» уже не объясняли реальность. На первый план выходили вопросы безопасности, экономики и качества управления.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привёл к изменению границ и распаду прежних союзов, то есть к переустройству карты Европы. В результате укрепилась идея демократии как универсальной политической нормы.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конца «холодной войны»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эффект получился комплексным: внутренние сбои советской системы совпали с международными договорённостями и с массовой политической активностью в Восточной Европе.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ключевыми оказались внутренние проблемы и политическая нестабильность режимов, а внешнее давление усиливало уже назревавший кризис.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окончания «холодной войны»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по логике факторов, перечисленных в описании темы (условная шкала; точные измерения не приводятся).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вышел из «холодной войны» благодаря сочетанию трёх процессов: кризиса советской системы, переговоров между сверхдержавами и массовых перемен в Восточной Европе. В 1985–1991 годах биполярность демонтировали, а Европа получила новую политическую карту.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мир вышел из «холодной войны» мирным путём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2026-05-12T23:16:24Z</dcterms:created>
  <dcterms:modified xsi:type="dcterms:W3CDTF">2026-05-12T23:16:24Z</dcterms:modified>
</cp:coreProperties>
</file>