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Причастие в английском языке — грамматические основы и переводческие задачи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функции глагола и прилагательного в английском языке.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лингвистический контекст причастий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заимствованы из древнеанглийской системы, сохранив черты индоевропейской грамматики. Present и Past Participle сформировались в результате синтеза аналитических и синтетических процессов. Их изучение раскрывает сложные глагольные связи и сокращение предложений.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грамматические особенности английских причастий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Английское причастие — это неличная глагольная форма, изменяющаяся по времени: Present Participle (V-ing) и Past Participle (V3/ed), но не по лицу и числу.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причастия могут выполнять функцию определения, обстоятельства или входить в состав составного сказуемого, обеспечивая информативность выражения.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две основные разновидности причастий: действительные (Active), обозначающие активное действие, и страдательные (Passive), указывающие на результат действия.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английских причастий: Present и Past Participle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(V-ing) указывает на одновременность действия с основным глаголом или длительный процесс в настоящем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(V3/ed) выражает завершённость действия или его результат и широко используется в пассивных конструкциях и сложных временах.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расширяют синтаксические возможности английского языка, позволяя создавать краткие, ёмкие и выразительные предложения.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причастий служат для образования сложных грамматических конструкций, включая Continuous и Perfect, а также функции определения в составе определительных оборотов.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причастия в структуре английского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выступать в роли определения, непосредственно характеризуя существительное, например: The man reading a book.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оно функционирует как обстоятельство, описывая условия, время или образ действия, например: Walking along the street, he saw a friend.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часто используются для сокращения придаточных предложений, делая текст более лаконичным и формальным.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причастий с другими формами глагола и частями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отличаются от инфинитива тем, что обладают признаком времени и функции определения или обстоятельства, а инфинитив выполняет роль неличной формы без временных признаков.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Герундий, хотя грамматически близок к причастию, функционирует как существительное и не может выполнять определительную функцию.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способно сочетаться с зависимыми словами, образуя устойчивые определительные или обстоятельственные обороты, расширяющие синтаксические возможности предложения.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прилагательных, причастия подчёркивают процесс или результат действия, придавая высказыванию динамичность и точность.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форм и функций причастий помогает понять их грамматическую роль и облегчает перевод.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образования причастий в английском языке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образуются по чётким правилам, выполняют важные синтаксические функции и связаны с временными формами.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грамматика, Cambridge University Press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функции причастий в предложении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 начале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оборот, расположенный в начале, часто служит обстоятельством времени или причины. Например, «Walking down the street, he noticed the shop» — подчёркивает, когда происходило главное действие.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 середине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причастного оборота внутрь предложения позволяет добавить уточняющую информацию о существительном без использования дополнительных предложений. Пример: «The girl sitting by the window reads a book.»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 конце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причастного оборота в конце предложения часто используется для характеристики подлежащего или объекта: «She showed me the painting painted by her grandfather.» Такой порядок делает информацию акцентированной.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в роли обстоятельства: примеры и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могут выражать условие действия, например: Knowing the answer, he raised his hand, указывая на основание 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обозначают временные отношения или последовательность: Left alone, she felt uneasy, подчёркивая состояние, вызванное обстоятельствами.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конструкции используются в формальном стиле, придавая тексту компактность и утверждая логическую связь между событиями.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как определение: структура и особенности употребления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стоит после определяемого существительного, выполняя функцию сжатого определения: The book written by the author пользуется популярностью.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заменяет относительное придаточное предложение, сокращая и упрощая текст без потери смысла.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причастий позволяет избежать громоздких конструкций и повысить выразительность письменной речи.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обычного прилагательного заключается в том, что причастие акцентирует внимание на действии или состоянии, а не просто на качестве.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в составе сложных грамматических конструкций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образуют времена Continuous, показывающие длительность процесса, например, "He is reading" отражает действие в настоящем времени.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с Past Participle формируются времена Perfect и пассивные конструкции, например, "The book is written" подчеркивает результат действия.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расширяет синтаксические возможности языка, позволяя точнее выражать временные и аспектуальные оттенки, а также активную или пассивную роль субъекта.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использования причастий в английском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придают речи компактность, позволяя заменять сложные придаточные конструкции короче и выразительнее.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повышают информативность, объединяя несколько действий или признаков в одном предложении без излишнего повторения.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причастных оборотов, особенно висячих (dangling participles), может создавать двусмысленность и нарушать логику высказывания.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чрезмерное увлечение причастиями осложняет восприятие текста, особенно для читателей с низким уровнем подготовки.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перевода русских причастных оборотов на английский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причастия действительного залога часто требуют преобразования в английский Present Participle или раскрытия придаточным предложением для точности передачи.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 русском иногда переводятся либо Past Participle, либо пассивными конструкциями, что требует анализа контекста и стиля.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Довольно часто приходится выбирать между участием причастия в составе предложения или заменой его относительным придаточным, чтобы сохранить смысл и грамматическую корректность.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причастных оборотов в русском и английском с примерами и пояснениями по их формированию и употреблению.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соответствий русских и английских причастных конструкций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разнообразие способов передачи русских причастий в английском с учетом активного/страдательного залога и структуры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лингвистические исследования и учебные материалы по переводу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действительных и страдательных причастий: аналитика подходов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русские причастия обычно переводятся Present Participle, что позволяет отразить одновременно протекающее действие.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чаще всего выражаются Past Participle или пассивной конструкцией с глаголом to be, что подчеркивает выполненность действия.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Невнимательность при выборе может привести к недопониманию или искажению смысла исходной конструкции.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контекста, функции оборота в предложении и стилистических требований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причастных оборотов в сложноподчинённые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русские причастные обороты требуют развернутого перевода в английские придаточные предложения для ясности и точности передачи.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оборот "Дом, построенный недавно" переводится как "The house that was built recently", что указывает на связи между действиями более явно.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удобен при необходимости сохранить все оттенки смысла и синтаксической структуры исходного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способа перевода русских причастных оборотов
</a:t>
            </a:r>
            <a:endParaRPr lang="en-US" sz="176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при трансформации причастных конструкций в английские эквиваленты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переводе причастий с русского на английский язык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распространена ошибка прямого переноса причастия без учета грамматических норм, например, "reading man" вместо корректного "the man who is reading".
</a:t>
            </a:r>
            <a:endParaRPr lang="en-US" sz="997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ошибки связаны с неправильным залогом и расположением причастного оборота, что может привести к двусмысленности и нарушению смысла.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Рекомендации: как избежать ошибок при переводе английских и русских причастий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анализируйте временные формы и залоговую принадлежность причастий для правильного выбора соответствующей структуры в переводе.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различия между participial construction и relative clause, учитывая стилистические и жанровые особенности текста.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дословного перевода и всегда проверяйте смысловую нагрузку и грамматическую корректность в итоговом варианте.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причастий в языковой компетенции и переводе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английских причастий и их переводов значительно повышает качество языкового мастерства, позволяя уверенно работать с разнообразными текстами и избегать типичных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2026-05-07T22:47:46Z</dcterms:created>
  <dcterms:modified xsi:type="dcterms:W3CDTF">2026-05-07T22:47:46Z</dcterms:modified>
</cp:coreProperties>
</file>