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Обвалы, оползни и сели
</a:t>
            </a:r>
            <a:endParaRPr lang="en-US" sz="424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процессы, которые меняют склоны за минуты и секунды.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в 7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Обвалы, оползни и сели возникают неожиданно и могут угрожать людям даже в привычной местности. Понимание их признаков помогает вовремя заметить опасность и выбрать безопасное поведение.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Обвал: что это такое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— это внезапное отделение и падение крупных кусков скалы или других горных пород со склона. Обычно он происходит очень быстро.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чаще всего связаны с крутыми обрывами, трещинами в породе и участками, где склон ослаблен водой, морозом или подмывом.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обвала в том, что камни и глыбы падают почти мгновенно. Они могут повредить дорогу, машину, ограждение или здание.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происходят обвалы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чаще происходят на горных дорогах, в карьерах, узких ущельях и на обрывистых берегах рек. Здесь склон особенно неустойчив.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выдать угрозу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Насторожить должны трещины в породе, осыпи у подножия и свисающие камни. Такие признаки говорят, что участок может обрушиться.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обвалов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и разрушение пород делают склон слабее, особенно если в нём много трещин и рыхлых участков.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мороз опасны тем, что вода попадает в трещины, замерзает, расширяется и постепенно раздвигает породу.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вибрации могут мгновенно нарушить устойчивость склона и вызвать падение каменных масс.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карьеры и подрезка склонов убирают опору снизу, поэтому риск обвала заметно возрастает.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по теме; точные статистические данные не приводятся.
</a:t>
            </a:r>
            <a:endParaRPr lang="en-US" sz="72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запускает склоновые процессы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основные группы причин, которые ослабляют склон и ускоряют его разрушение.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вода и разрушение пород, а деятельность человека усиливает риск на уже опасных участках.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59708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Оползень: медленное сползание грунта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— это смещение вниз по склону грунта, глины, песка и обломков пород по поверхности скольжения. Масса может двигаться медленно или резко.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 деформирует дома, дороги, трубы, линии связи и опоры. Повреждения часто нарастают постепенно, поэтому их не всегда замечают сразу.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наблюдать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Трещины, перекосы и проседание грунта — признаки, что склон теряет устойчивость. Чем раньше их заметить, тем проще избежать тяжёлых последствий.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и оползень: чем они отличаются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ведут себя эти процессы, где они возникают и к каким последствиям приводят.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проявляется резко, а оползень часто развивается дольше и заметнее по деформации поверхности.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теме опасных природных процессов.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образуются оползни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дождей или таяния снега вода пропитывает грунт, делает его тяжелее и снижает прочность. Склон начинает медленно терять устойчивость.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глинистые и рыхлые породы, а также участки со слабым водоотводом. Подрезка склона дорогой или оврагом усиливает риск.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склоне мало растений, грунт удерживается хуже. Корни деревьев и кустарников помогают скреплять почву и замедляют её сползание.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оползень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показана как цепочка причин и последствий, характерных для переувлажнённого склона.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 — это не просто вода, а густая смесь грязи, песка, глины, камней и обломков пород, которая стремительно движется по руслу или ложбине.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большой плотности сель способен сносить всё на своём пути: мосты, ограждения, опоры, машины и лёгкие постройки в долинах и у подножия гор.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Сель: быстрый грязекаменный поток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может возникнуть внезапно, а его скорость часто настолько велика, что люди не успевают уйти из опасной зоны без заранее замеченного сигнала.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разрушителен сель там, где русло узкое и крутое: в таких местах вода быстро набирает силу, а камни и грязь превращаются в мощный удар.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сели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 чаще всего формируются в горных ущельях, оврагах и по руслам коротких рек после сильного ливня или быстрого таяния снега. Чем уже проход, тем быстрее разгоняется поток.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опасный вариант — прорыв горного озера или скопившейся воды. Тогда вниз устремляется масса воды и обломков, а сильнее всего страдают мосты, дороги и постройки у берега.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качественная оценка факторов по типичным условиям формирования селей.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селей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опасно, когда несколько факторов действуют одновременно: вода быстро насыщает рыхлый материал и собирает его в один поток.
</a:t>
            </a:r>
            <a:endParaRPr lang="en-US" sz="116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ливни и снеготаяние, а рыхлые породы и крутые склоны усиливают разрушительную силу селя.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522061"/>
            <a:ext cx="513600" cy="45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страдает при опасных процессах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могут быть засыпаны, сдвинуты или частично разрушены, особенно если стоят в низине, у подножия склона или рядом с руслом временного потока.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мосты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камней и грязи перекрывают трассы, размывают полотно и повреждают мосты, из-за чего связь между населёнными пунктами резко нарушается.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электропередачи, водопровод и связь часто рвутся при смещении грунта или падении камней, поэтому авария быстро затрагивает целый район.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 и оползни могут изменить русло реки, поднять уровень воды и вызвать затопление участков, которые раньше считались безопасными.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типовые признаки опасных природных процессов
</a:t>
            </a:r>
            <a:endParaRPr lang="en-US" sz="79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приближающейся опасности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распознать, какое явление развивается рядом и чего ожидать в ближайшее время.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процесса есть свои ранние сигналы: камни и трещины, деформация грунта или резкое изменение потока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риск в опасных районах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мерам профилактики опасных склоновых процессов и селевых потоков.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угрозе обвала, оползня и селя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появились трещины, шум, камнепад или начался сильный ливень, нужно сразу уйти от подножия склона, берега горной реки и русла временного потока.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задерживаться в узких ущельях, оврагах, под крутыми склонами и на мостах: именно там поток, обвал или смещение грунта может застать человека внезапно.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любой опасности следует немедленно сообщить взрослым и спасателям, а затем действовать только по указаниям, не пытаясь вернуться за вещами или наблюдать за происходящим.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 ОБЗР; качественная оценка относительной скорости процессов.
</a:t>
            </a:r>
            <a:endParaRPr lang="en-US" sz="58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масштаб разрушений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опасность определяется не только скоростью, но и тем, насколько рано можно заметить признаки начала процесса.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самый внезапный, сель очень быстр, а оползень медленнее, но способен длительно разрушать территорию.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риска в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характерна для Кавказа, Крыма и Алтая, где сочетаются горный рельеф, крутые склоны и активные осадки или таяние снега.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также есть в горах Сибири и на Дальнем Востоке: там важны наблюдение за трещинами, осыпями и состоянием русел после дождей и снеготаяния.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посёлках и на трассах особенно важно не игнорировать предупреждения, потому что строительство в долинах и у склонов делает последствия опасных процессов тяжелее.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процесса — один принцип безопасности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Обвалы, оползни и сели различаются по скорости, но все они становятся опасными, когда разрушается устойчивость склона. Заметить признаки и действовать вовремя — значит защитить людей и жильё.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2026-05-20T23:11:14Z</dcterms:created>
  <dcterms:modified xsi:type="dcterms:W3CDTF">2026-05-20T23:11:14Z</dcterms:modified>
</cp:coreProperties>
</file>