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природе и жизни человека: ключевые понятия и темы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основные виды движения и их роль в природе и деятельности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понятия движения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движения изучалось с древности и стало фундаментом для многих наук, описывая перемещения во вселенной, природе и технике.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движение: определение и примеры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движение велосипедиста на дороге, падение плода с дерева и полёт самолёта над землёй.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движения зависят от воздействующих сил и внешних условий, таких как сопротивление воздуха или наклон поверхности.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движение — это изменение положения тела относительно других объектов во времени, сопровождающееся перемещением в пространстве.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отсчёта: основные элементы и практическое 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системы отсчёта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отсчёта включает тело отсчёта, координатную сетку и средство измерения времени. Это позволяет однозначно описать положение и движение объектов.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системы отсчёта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скорость поезда определяется относительно платформы, а движение спортсмена — относительно дорожки стадиона.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скоростей различных объектов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значительный разброс скоростей от пешего шага до авиационных полётов.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скорости сопровождается новыми технологиями и изменением способов передвижения.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физики и техники, 2024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перемещение: различия и примеры применения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— кратчайшее расстояние между начальной и конечной точками, характеризуется направлением и может быть меньше пути.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бегун пробегает круг и возвращается в стартовую точку, путь положителен, а перемещение нулево.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— это общая длина линии движения тела, всегда положительное значение без направления.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понятий важно для анализа движений и решения задач в кинематике и физике.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Траектория — линия, по которой движется объект, она может быть прямой, как путь поезда, или кривой, как полёт мяча.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живой природе траектории часто сложные и меняются под воздействием ветра, силы тяжести или собственных движений объекта.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Траектория движения: формы и реальные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движения: зависимость пути от времени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линии отражает скорость: постоянный наклон означает равномерное движение.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Изломы графика указывают на изменение скорости, что помогает анализировать динамику перемещения.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физики средней школы, 2023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и неравномерное движение: отличие и примеры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движение характеризуется постоянной скоростью, при этом тело за каждую секунду проходит одинаковое расстояние.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движение сопровождается изменением скорости, например ускорением или замедлением в процессе движения.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равномерного движения — поездка на метро без остановок, а неравномерного — движение автомобиля в пробке.
</a:t>
            </a:r>
            <a:endParaRPr lang="en-US" sz="11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механических величин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характеристики пути, перемещения и скорости с указанием единиц измерения.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величин и их единиц важно для правильного понимания и решения физических задач.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физики для средней школы, 2023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Ускорение: что это и как наблюдается в жизни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старт спринтера, когда за несколько секунд скорость резко возрастает. Аналогично автомобиль ускоряется при трогании с места после остановки на светофоре.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— это процесс изменения скорости тела со временем. Оно показывает, с какой скоростью увеличивается или уменьшается скорость движения объекта.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закона Ньютона: фундамент двигательной активности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Ньютона, или закон инерции, утверждает, что тело сохраняет состояние покоя или равномерного прямолинейного движения, пока на него не подействуют внешние силы.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связывает ускорение с силой: чем больше сила, тем больше ускорение, при этом ускорение пропорционально массе тела.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говорит, что всякое действие вызывает равно направленное и противоположное противодействие, что объясняет взаимодействие тел при движении.
</a:t>
            </a:r>
            <a:endParaRPr lang="en-US" sz="12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видов движения: схема связей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движений на поступательное, вращательное и сложное на основании примеров из природы и техники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5957" y="2401195"/>
            <a:ext cx="389756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0966" y="3237659"/>
            <a:ext cx="419738" cy="479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 живых организмов: биологические основы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управляет сложными движениями, обеспечивая быстрые реакции, как у кошки, которая мгновенно реагирует на опасность окружающей среды.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мышц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передвигаются благодаря сокращению мышц, что позволяет им бегать, прыгать и выполнять разнообразные движения для выживания и охоты.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организмов клетки перемещаются и изменяют положение, что жизненно важно для роста, регенерации и защиты от болезней.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растениях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осуществляют движение жидкости по сосудистым тканям, что поддерживает жизнедеятельность и транспорт питательных веществ.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движения Земли: природа и последствия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и их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участки земной коры — литосферные плиты — постоянно движутся, вызывая формирование гор и океанов, что меняет географию планеты на протяжении миллионов лет.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как результат смещений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сдвиги плит вызывают землетрясения — мощные колебания земной поверхности. Всплески энергии часто приводят к разрушениям и оказывают серьёзное влияние на жизнь людей.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 извержения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вулканов возникают из-за движения магмы к поверхности. Они формируют новый рельеф, изменяют климат и играют важную роль в геологической активности планеты.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95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спорте: сравнительная характеристика дисциплин
</a:t>
            </a:r>
            <a:endParaRPr lang="en-US" sz="2395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параметры различных видов спорта, подчёркивая особенности движений и применяемые группы мышц.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дисциплины различаются по скорости и вовлечённым мышцам, что отражает разнообразие движений и физической подготовки.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спортивных федераций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средства передвижения: роль инноваций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электромобилей снижает зависимость от ископаемого топлива, повышает экологичность и эффективность городского транспорта.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поезда на магнитной подушке обеспечивают высокую скорость и плавность хода, открывая новые возможности для междугородних путешествий.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нового поколения используют современные материалы и технологии, что снижает расход топлива и уровень шума.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повышают безопасность и комфорт передвижения, меняя привычный облик транспорта и влияя на экономику и экология городов.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космосе: принципы и практическое значение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движения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и их спутники движутся по орбитам под воздействием гравитационных сил, что позволяет прогнозировать их положение и изучать устройство Вселенной.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и управление спутниками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спутники запускаются с точным расчётом траектории и скорости для выхода на орбиту. На орбите они испытывают состояние невесомости, влияющее на научные исследования.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движение: прикладные аспекты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понимание движений помогает разработать реабилитационные программы и улучшить диагностику заболеваний опорно-двигательного аппарата.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спорте знания о движении позволяют создавать эффективные тренировки и оптимизировать инвентарь для повышения результатов спортсменов.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движения способствует созданию безопасных транспортных средств, учитывающих законы физики для повышения защиты пассажиров и предотвращения аварий.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центр развития и познания мира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движения открывает возможности для научных открытий и технологического прогресса, улучшая качество жизни и расширяя наши знания о природе и окружающей среде.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2026-05-09T10:02:49Z</dcterms:created>
  <dcterms:modified xsi:type="dcterms:W3CDTF">2026-05-09T10:02:49Z</dcterms:modified>
</cp:coreProperties>
</file>