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знак: маленькая буква с большой работой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ь помогает согласным звучать мягко и читать слова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мягкий знак в русском языке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подсказывает, что согласный нужно читать мягко. Он не даёт собственного звука, но помогает письму быть точным, а словам — понятными и красивыми.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мягкость согласного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согласный звучит нежнее твёрдого: язык чуть поднимается к нёбу, и звук становится более мягким и коротким на слух.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лук и люк слышится разница: [л] звучит твёрдо, а [л’] — мягко. Одна буква меняет произношение очень заметно.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разница слышна в словах сын и синь. Мягкий знак помогает увидеть такую мягкость на письме и не перепутать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буква 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сам не произносится, как будто он тихий помощник. Его задача — показать, что предыдущий согласный нужно читать мягко: конь, ель, дверь.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стоит ь, мы понимаем: согласный не должен звучать твёрдо. Благодаря этому слова читаются правильно, а письмо становится аккуратнее и понятнее.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слове пишется мягкий знак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ь ставится после согласного. Он может оказаться в конце слова, например в словах день, гусь и тень, где мягкость слышна особенно ясно.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буква ь не пишется. Её работа простая и важная: стоять рядом с согласным и подсказывать, что его нужно читать мягко.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встречается и в середине слова: пальто, письмо, просьба, сильный. Он помогает не потерять мягкость, когда слово становится длиннее и сложнее.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893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20729"/>
            <a:ext cx="310200" cy="275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на конце слова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конь и соль последний согласный перед ь читается мягко. Слово как будто становится более лёгким и «мягким на слух».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подсказывает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конце слова слышится мягкий согласный, это хороший знак: часто после него нужен мягкий знак. Чтение вслух помогает заметить это быстрее.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без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ь помогает не перепутать похожие слова. Без неё слово может выглядеть иначе, а иногда и читаться совсем не так, как нужно.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буква, большая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Тетрадь, дождь, лошадь — все эти слова показывают, как ь помогает писать внимательно. Маленький знак, а работы у него очень много!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 середине слова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вьюга ь показывает, что рядом есть мягкость, и помогает не потерять её в быстром чтении. Это особенно удобно в длинных словах.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становится длиннее, мягкость легче «спрятать». Мягкий знак выступает как верный указатель: он напоминает, где должен звучать мягкий согласный.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слова ь сохраняет мягкость согласного перед другим звуком. В слове мальчик он помогает правильно прочитать мягкий звук [л’].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письмо и просьба мягкий знак делает чтение точнее. Без него слово могло бы звучать грубее или менее понятно для слушателя.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мягкий знак в слове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 слово, потом проверяем мягкость согласного и решаем, нужен ли знак 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92" y="1798621"/>
            <a:ext cx="279037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1910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1910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20204"/>
            <a:ext cx="310200" cy="2757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где мягкий знак меняет чтение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— уголь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угол — уголь мягкий знак меняет звучание последнего согласного. Слово становится другим по форме и сразу слышится мягче, чем без 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 — мель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мел и мель одна буква помогает услышать разницу. Без мягкого знака слово звучит твёрже, а с ним — мягко и точнее.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— хорь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паре ь делает слово короче на слух и мягче по звучанию. Такой маленький знак помогает не перепутать близкие по виду слова.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Банка — банька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мягкий знак меняет не только произношение, но и смысл. Банка и банька — это уже совсем разные слова, и ь отлично это показывает.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которое читается мягко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с именем Ольга мягкий знак сразу бросается в глаза. Он помогает произнести имя правильно и мягко, без лишней твёрдости. Такая маленькая буква делает имя аккуратным и узнаваемым.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имя звучит плавно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имени Илья буква ь словно подсказывает: здесь нужна мягкость. Благодаря этому имя звучит плавно и красиво, а читать его становится легко даже первокласснику. Мягкий знак работает тихо, но очень уверенно.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 именем для 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Дарья и Наталья — отличные примеры, где мягкий знак помогает имени звучать правильно. На карточках можно выделить ь цветом, чтобы его было видно сразу. Тогда запомнить написание становится проще и веселее.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 именах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мягкий знак не является звуком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 произносится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обозначает ни гласный, ни согласный звук. Его нельзя услышать отдельно: он не поётся и не шепчет.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живёт сам по себе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ь не бывает в начале слова и не стоит одна. Она всегда помогает соседнему согласному звучать мягче.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Служит помощником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работа мягкого знака — подсказать чтение слова и сделать его написание точным. Поэтому ь называют знаком, а не звуком.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бывают при письме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трудность — не заметить, мягкий ли согласный слышится в слове. Если читать невнимательно, можно пропустить нужную букву или поставить её не там.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простая: слово нужно произнести медленно и послушать согласный. Аккуратное чтение помогает увидеть, где мягкий знак действительно нужен.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забывают мягкий знак в словах, где он нужен: тетрадь, дверь, лошадь. Тогда слово выглядит знакомо, но написано неточно.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ь ставят лишний раз, хотя согласный и так читается мягко. Из-за этого слово начинает выглядеть странно и может сбить читателя с толку.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написание мягкого знака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медленно прочитай слово и выдели последний или средний согласный. Если он звучит мягко, прислушайся, нужна ли для этого буква ь на письме.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 слово с похожими примерами: день, коньки, просьба, учитель. Сравнение помогает понять, где мягкость уже слышна, а где её надо показать отдельно.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прочитай слово вслух ещё раз и проверь себя глазами. Такой способ особенно помогает, когда буква ь стоит в конце слова или в середине.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хвостик в слове «ель»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«ель» мягкий знак стоит в конце и подсказывает, что последний согласный произносится мягко. Это короткое слово удобно читать по слогам и быстро замечать особую букву. Оно отлично подходит для первых тренировок.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мягкость прячется в слове «письмо»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«письмо» мягкий знак помогает сохранить мягкость согласного в середине слова. Слово длиннее, чем «ель», поэтому тренировка становится интереснее. Ребёнок учится замечать ь не только в конце, но и внутри слова.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 внимательным словом «пальцы»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«пальцы» удобно для чтения вслух: в нём легко увидеть мягкий знак и услышать мягкость рядом с ним. Такая карточка помогает соединить зрение и слух. Буква ь сразу выделяется и запоминается лучше.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тренировки чтения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нужен ли мягкий знак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путь: сначала слушаем согласный, потом решаем, надо ли показывать его мягкость на письме. Примеры помогают не путать слова с ь и без него.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с мягким знаком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букву 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ищет мягкий знак в словах и отмечает его цветом. Такое задание превращает чтение в маленькое расследование и помогает быстрее замечать нужную букву.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пары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слова вслух: угол — уголь, мел — мель. Так сразу слышно, как одна буква меняет звучание и смысл слова.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пропущенную букву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вроде кон_, ден_, сол_, мал_чик нужно выбрать, где не хватает ь. Ребёнок не просто пишет, а сразу проверяет мягкость согласного.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букв можно составлять слова с мягким знаком: тетрадь, лошадь, письмо. Это задание похоже на пазл и отлично запоминается.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правило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правило легче, если помнить: мягкий знак сам не звучит, но помогает согласному стать мягким. Это маленький знак с очень важной работой.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помогает наблюдение: ь обычно стоит после согласного и подсказывает, как читать слово. Когда ребёнок видит букву в знакомых словах, правило запоминается быстрее.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помощник — чтение вслух. Если сравнивать похожие слова и внимательно слушать мягкий согласный, становится понятно, где нужен мягкий знак, а где он лишний.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мягко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день, тень и дождь мягкий знак стоит на конце и помогает последнему согласному звучать мягко. Эти слова короткие, но очень полезные: в них хорошо видно, как ь работает на письме.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внимательных глаз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Олень, гусь и нить помогают тренировать зрение и слух сразу. В каждом слове мягкий знак подсказывает, что рядом стоит мягкий согласный. Такие карточки удобно читать по очереди и запоминать без спешки.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ь спрятался в середине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пальто и учитель мягкий знак находится не в конце, а внутри слова. Он помогает сохранить мягкость согласного и делает чтение точнее. Такие примеры показывают, что ь бывает очень полезным и в длинных словах.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слов с мягким знаком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ь способна изменить чтение слова, поэтому её важно замечать сразу: она не звучит, но помогает писать и читать правильно.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буква ь может подсказать мягкость согласного.
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— маленький помощник большого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узнали, что мягкий знак не звучит, но помогает согласным стать мягкими. Он нужен, чтобы читать слова правильно, различать похожие записи и писать без ошибок.
</a:t>
            </a:r>
            <a:endParaRPr lang="en-US" sz="365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2026-05-21T21:09:42Z</dcterms:created>
  <dcterms:modified xsi:type="dcterms:W3CDTF">2026-05-21T21:09:42Z</dcterms:modified>
</cp:coreProperties>
</file>