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тонкий слой Земли, который кормит жизнь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тонкий и рыхлый слой, связывающий породы, воду, воздух и жизнь растений.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наука о почвах и почему это важно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ключевой компонент природы: на неё влияют климат, рельеф, растения, горные породы и время. От свойств почв зависят урожаи, природные зоны и жизнь множества организмов. В разных местах Земли почвы отличаются по цвету и плодородию.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Почву формируют песок, глина и ил. Эти частицы определяют, насколько почва рыхлая, как проходит через неё вода и как удерживаются питательные вещества для растений.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вода, которая растворяет минеральные соли и переносит их к корням. Чем лучше пористость и структура, тем равномернее распределяется влага в толще почвы.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порах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обитают бактерии, грибы, насекомые, личинки и дождевые черви. Они разлагают органические остатки и превращают их в перегной, возвращая вещества в круговорот.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образуется из остатков растений и животных. Он делает почву более тёмной и плодородной, улучшая питание растений и поддерживая жизнь полезных микроорганизмов.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профиль: слои в разрезе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минеральные горизонты: органики там меньше, а частицы становятся плотнее. Под почвой находится материнская порода, из которой постепенно образуется новый почвенный слой.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Горизонты ниже и материнская порода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почвы обычно самый тёмный: в нём больше перегноя и корней растений. Поэтому он и рыхлее, и богаче питательными веществами, чем остальные части разреза.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тёмный верхний слой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типов почв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сведения; шкала — условная для наглядного сравнения.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различаются не только «на вид», но и по тому, как вода и воздух проходят к корням.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перегноя и подходящая структура, тем выше способность почвы поддерживать растения в засуху и после дождей.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почва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поселяются на поверхности: корни растут в трещинах и помогают частицам перемешиваться. После отмирания остаётся органический материал, который начинает разлагаться.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с остатками живых организмов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перерабатывают органические остатки, образуя перегной. Этот процесс делает почву темнее и постепенно улучшает её плодородие.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микроорганизмов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почва становится более мощной и сложной по составу. Процесс идёт очень медленно: на создание заметной толщины требуется много лет.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устойчивого слоя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дождя, мороз и жара постепенно разрушают горные породы, дробя их на мелкие частицы. Ветер и потоки воды переносят эти частицы на новые места.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62855"/>
            <a:ext cx="4843800" cy="19588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климат и условия территории отражаются на цвете и плодородии почв.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сильнее всего определяет свойства почв: где больше влаги и растительных остатков — формируются более богатые горизонты, а при сухости и холоде процесс идёт иначе.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по типам почв).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самая плодородная почва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причин — большое количество перегноя. Он образуется из растительных остатков и постепенно накапливается в верхних горизонтах, поэтому почва выглядит густо окрашенной.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чернозём так тёмный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встречается в степных районах России, Украины и Казахстана. Он хорошо удерживает влагу и поддерживает рост культур, включая пшеницу и подсолнечник, что делает такие земли особенно ценными для сельского хозяйства.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хорошие урожаи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почвы и растений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веществ: почва → корни → растение → остатки → перегной.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 почве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миллионы бактерий и грибов, а также насекомые, личинки и дождевые черви. Такое «сообщество» работает как маленькая лаборатория внутри земли.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листья, корни и другие остатки. Они превращают органику в перегной и возвращают вещества обратно в почву, чтобы будущие растения могли ими воспользоваться.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разрыхляют почву: они делают ходы, в результате повышается доступ воздуха и воды. Благодаря этому корни легче проникают вглубь и растения лучше растут.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живые организмы погибают или почва загрязняется, разложение замедляется. Тогда ухудшается питание растений, почва становится менее плодородной и хуже поддерживает природные круговороты.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эрозия и её причины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схема; значения условные (без привязки к конкретному району).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слабом растительном покрове почва теряет защиту: ветер выдувает частицы, а ливни смывают тонкий верхний слой с корнями и перегноем.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устойчивость почвы резко падает, когда уменьшается растительность и увеличивается воздействие ветра и сильных осадков.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загрязнение почв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из почвы могут попадать в растения, а затем переходить в пищу человека и животных. Даже небольшие концентрации способны накапливаться и ухудшать самочувствие.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здоровья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примеси меняют структуру почвы и снижают её способность пропускать воду. Из-за этого чаще образуются лужи, а затем почва быстрее пересыхает.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водопроницаемость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загрязнения почва долго «приходит в себя»: организмы разлагают вредные вещества очень медленно. Поэтому восстановление затягивается на годы и требует строгого контроля.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хуже поддерживает рост растений: нарушаются обмен веществ и питание корней. Урожай становится меньше и нестабильнее из-за повреждения почвенной жизни.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плодородия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почвы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почвоведения (состав факторов).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складывается как результат совместной работы нескольких факторов: от климата и рельефа до породы-основы и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влияние факторов объясняет, почему рядом могут встречаться разные почвы: меняются климат, рельеф, порода и растительный покров, а время «дорабатывает» их свойства.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сельское хозяйство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обеспечивают растениям питательные вещества и влагу, поэтому на них легче получить высокий урожай зерна, картофеля, овощей и кормовых культур без частых дополнительных мер.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бедных почвах помогают улучшения: удобрения, полив, рыхление и грамотный севооборот. Особенно ценна хорошая структура почвы, где корням хватает воздуха и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почвы: уменьшаем разрушение — сохраняем жизнь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почвы, которые снижают эрозию, удерживают влагу и поддерживают почвенные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впитывает дождевую воду и постепенно отдает её растениям, а также пополняет ручьи и подземные воды. Благодаря этому после дождя не всё уходит сразу в сток.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Рыхлая, хорошо структурированная почва меньше «разбивает» капли дождя и уменьшает образование луж. Так снижаются поверхностный смыв и потери верхнего слоя.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или разрушенная почва пропускает воду хуже: дождь дольше лежит на поверхности, усиливая размыв склонов. В жару такая почва быстрее теряет влагу.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свойства почвы напрямую связаны с влажностью местности. Они определяют, какие растения легче переносят засуху и как быстро восстанавливается рост после дождей.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 почвы влияет на её свойства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свойств от состава; показатели условные для наглядности.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определяет поведение воды и воздуха: песок быстрее пропускает её, глина — удерживает, а перегной улучшает питание и общий «фон» для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удобной часто оказывается почва с балансом компонентов: она удерживает влагу, пропускает кислород и даёт питательные вещества, поэтому растения развиваются ровнее.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почве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чайной ложке почвы могут обитать организмы в таком количестве, которое сопоставимо с числом людей на Земле. Масштаб микромира помогает понять, насколько почва «живая».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встречаются тысячи видов бактерий и грибов, и они выполняют разные работы: разлагают остатки растений, поддерживают круговорот веществ и помогают корням получать питание.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может формироваться очень долго, а разрушенный плодородный слой восстанавливается десятилетиями и даже столетиями. Поэтому к нему нельзя относиться как к неисчерпаемому ресурсу.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родного края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почвы часто светлее, потому что перегной образуется медленно и частично вымывается осадками. Такие участки обычно требуют особого внимания к влажности и кислотности почв при выборе культур.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подзолистый оттенок: где «уходит» перегной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осадков, тем суше почва и тем заметнее различия в её окраске и структуре. В таких районах важны влагосбережение, продуманное орошение и выбор сортов, которые легче переносят сухость.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районы: светлее, суше, но приспособлено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часто встречается чернозём — тёмный и богатый органикой. Он хорошо удерживает влагу и помогает растениям развиваться устойчивее. Поэтому здесь особенно эффективно выращивание зерновых и овощей при грамотном уходе.
</a:t>
            </a:r>
            <a:endParaRPr lang="en-US" sz="117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чернозём: сила урожая в тёмном слое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на суше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горные породы, воду, воздух и живые организмы в единую систему. Она питает растения, влияет на урожай, поддерживает леса и помогает сохранять воду, поэтому беречь её — необходимо.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2026-05-13T01:24:12Z</dcterms:created>
  <dcterms:modified xsi:type="dcterms:W3CDTF">2026-05-13T01:24:12Z</dcterms:modified>
</cp:coreProperties>
</file>