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общественном транспорте и автомобиле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ездить спокойно, без падений, травм и лишнего риска?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часто ездят на автобусе, трамвае, метро и в машине. Опасность появляется не только на дороге, но и внутри транспорта: из-за спешки, невнимательности, игр, телефона и нарушения простых правил.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правила поездки важны каждому школьнику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(WHO): данные о снижении риска смерти переднего пассажира ремнем безопасности примерно на 45–50%.
</a:t>
            </a:r>
            <a:endParaRPr lang="en-US" sz="784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короткой поездке ремень помогает удержать тело и снижает риск удара о салон.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надежнее фиксирован пассажир, тем меньше вероятность тяжелой травмы при резком торможении.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ремень безопасности защищает пассажира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выходе нельзя толкаться и обгонять других пассажиров: сначала ставят ногу на ступеньку или на землю, затем полностью переходят на тротуар.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Подходить к двери нужно только после полной остановки автобуса, трамвая или автомобиля у места посадки, когда водитель или взрослый уже не требует подождать.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входа или выхода тесно, лучше действовать спокойно и не спешить: это помогает сохранить равновесие и избежать падения.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нужно к опасным местам: щели между транспортом и бордюром, мокрым ступеням, высокой подножке и дверям, которые могут закрыться слишком быстро.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правильно садиться в транспорт и выходить из него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салоне нет свободного места, нужно встать так, чтобы легко удерживать равновесие. Рукой держатся за поручень или спинку сиденья, а ноги ставят чуть шире для устойчивости.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Стоять устойчиво — значит быть в безопасности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Тяжелый рюкзак лучше держать перед собой или у ног, чтобы не задевать людей в проходе. Так легче пройти самому и не создать помеху при резком торможении.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не должен мешать другим
</a:t>
            </a:r>
            <a:endParaRPr lang="en-US" sz="1266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окна и у двери нельзя опираться на стекло или высовывать руки наружу. В этом месте особенно важно смотреть по сторонам и не отвлекаться на разговоры.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двери нужна особая внимательность
</a:t>
            </a:r>
            <a:endParaRPr lang="en-US" sz="112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в автобусе и трамвае во время движения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789" y="1361259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6714" y="1361259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9789" y="3209921"/>
            <a:ext cx="197925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27426" y="3209900"/>
            <a:ext cx="197925" cy="226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 выходу на ходу легко заканчивается падением, особенно если транспорт резко тормозит или вокруг много людей.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Спешка к двери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отвлекает от поворотов, остановок и предупреждений взрослых. Из-за этого можно не заметить опасное движение салона.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в руках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плохо слышно объявления и слова водителя, пассажир поздно реагирует на ситуацию и теряет время на безопасный выход.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Громкая музыка в наушниках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Бег, разговоры и толчки мешают удержать равновесие. В тесном салоне даже небольшое движение может привести к ушибу или удару о поручень.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толкотня в проходе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пассажиров, которые чаще всего приводят к травмам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пассажиры должны быть пристегнуты ремнем безопасности, даже если поездка короткая и дорога кажется знакомой. Это важно и на переднем, и на заднем сиденье.
</a:t>
            </a:r>
            <a:endParaRPr lang="en-US" sz="1174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нужно использовать подходящее удерживающее устройство по росту и весу. Автокресло и бустер помогают ремню пройти правильно через плечо и грудь, а не по шее или животу.
</a:t>
            </a:r>
            <a:endParaRPr lang="en-US" sz="1168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движения нельзя отвлекать водителя, тянуться к кнопкам, открывать двери или вставать между сиденьями. Спокойное поведение помогает избежать опасной ситуации.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в автомобиле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546995"/>
            <a:ext cx="4063200" cy="23754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видов транспорта свои риски, но правило одно: пассажир должен быть внимательным и дисциплинированным.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травмы чаще возникают не из-за самой поездки, а из-за спешки и нарушения простых правил. Дисциплина пассажира снижает риск каждый день.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безопасности дорожного движения и правила поведения пассажиров.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правил безопасности в разных видах поездки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Детское удерживающее устройство подбирают по росту и весу ребенка. Автокресло помогает надежно зафиксировать маленького пассажира, чтобы при резком торможении его тело не смещалось вперед.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Бустер нужен более высокому ребенку, чтобы штатный ремень проходил правильно через плечо и грудь. Если ремень лежит на шее или животе, он может причинить серьезную травму.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Детское кресло и бустер в автомобиле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и наушники отвлекают от торможения, дверей и слов взрослых. В транспорте важно видеть и слышать все сигналы вовремя.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внимания к дороге не бывает, когда ученик смотрит в экран вместо происходящего вокруг.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безопасного поведения пассажиров; статистический показатель приведен как образное сравнение, а не измерение.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для урока по правилам безопасности; значения условные, отражают сравнительную частоту причин.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риск возрастает в часы, когда салон переполнен и людям приходится чаще менять положение тела.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Падения и отсутствие опоры дают наибольший вклад в травмы, поэтому главные меры защиты — удерживаться и не спешить.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приводит к травмам в транспорте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при резкой остановке или аварии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действий пассажира в общественном транспорте и автомобиле при внезапной опасности.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остановиться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не вставать резко и несколько секунд спокойно оценить свое состояние, чтобы не усилить боль и не потерять равновесие.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самочувствие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понять, есть ли боль, головокружение, тошнота и свободно ли двигаются руки и ноги.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Позвать взрослого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боль сильная, есть кровь или удар пришелся по голове, надо сразу сообщить водителю, кондуктору или сопровождающему.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Передать информацию дома и в школе
</a:t>
            </a:r>
            <a:pPr algn="l" indent="0" marL="0">
              <a:lnSpc>
                <a:spcPct val="130039"/>
              </a:lnSpc>
              <a:buNone/>
            </a:pPr>
            <a:r>
              <a:rPr lang="en-US" sz="5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легком ушибе о случившемся нужно рассказать взрослым, чтобы они могли наблюдать за состоянием ребенка.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после падения или ушиба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548" y="1445121"/>
            <a:ext cx="14137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6" y="2340476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20766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036" y="4086394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388650" y="11748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играть у края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обочины нельзя бегать и отвлекаться: рядом движутся машины, а шаг в сторону может оказаться неожиданно опасным для ребенка.
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1388650" y="205415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выходить из-за автобуса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автобус закрывает обзор, поэтому водитель не всегда видит пешехода, который внезапно появляется рядом с кузовом.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388650" y="29334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Ждать полной остановки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транспорту подходят только после остановки. Спешка у двери или бега к подъезжающей машине часто заканчиваются падением или ударом.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1388650" y="3812800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дорогу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шагом нужно посмотреть по сторонам и убедиться, что рядом нет движения, слепой зоны и других неожиданных препятствий.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остановке и возле парковки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00" y="937761"/>
            <a:ext cx="4120500" cy="21407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675" y="937765"/>
            <a:ext cx="4151700" cy="214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06437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Скользкая ступенька у входа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6437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автобус подъехал к остановке, а ступеньки уже покрыты тонким слоем льда. Петя держится за поручень двумя руками, ставит ноги поочередно и не торопится. Спокойные короткие движения помогают ему не поскользнуться и не задеть других пассажиров.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41173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выход из автомобиля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41173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парковке лежит снег, а дверь открывается туже, чем летом. Маша сначала проверяет, где твердая поверхность, потом аккуратно ставит ногу на землю и только после этого выходит полностью. Шарф не закрывает обзор, а капюшон не мешает смотреть по сторонам.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зимой и в плохую погоду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для урока безопасности; шкала условная, предназначена для наглядного сопоставления правил.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защиты особенно заметен, когда правила соблюдаются вместе, а не по отдельности.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Самую высокую защиту дают ремень и детское кресло, а в общественном транспорте решающими становятся поручень и спокойные движения.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правила защищают сильнее всего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из дома проверь ремень, убери рюкзак так, чтобы он не мешал, и убедись, что сумка закрыта, а одежда не цепляется за ручки и двери.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стало жарко, душно, страшно или плохо, сразу скажи взрослому. Не стоит терпеть до конца поездки, потому что своевременная помощь снижает риск плохого самочувствия.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до начала пути полезно знать, где будет выход, как долго ехать и где можно спокойно сидеть. Тогда поездка проходит без лишней суеты и вопросов.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 за своими вещами и за своим состоянием, а маршрут и обстановку оставь взрослому. Такое разделение ответственности делает поездку спокойнее и безопаснее.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поездки со взрослыми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в транспорте возникла опасная ситуация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пассажира при угрозе падения, удара или другой нештатной ситуации.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пассажир сначала ждет полной остановки транспорта, не торопится к двери и не мешает другим. Он понимает, что одна минута спокойствия важнее нескольких секунд спешки.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движения он держится за поручень или пристегивается ремнем, не играет в проходе и не отвлекает водителя разговорами, толчками или вопросами не по делу.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лучше убрать, а внимание — оставить на дороге, дверях и движении салона. Это особенно важно в школьных поездках, где людей много и пространство ограничено.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привычки безопасного пассажира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транспорте начинается с привычек, которые легко соблюдать каждый день: ремень, кресло, поручень, внимание и спокойствие. Именно они защищают лучше всего.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безопасность зависит от простых привычек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2026-05-20T20:50:25Z</dcterms:created>
  <dcterms:modified xsi:type="dcterms:W3CDTF">2026-05-20T20:50:25Z</dcterms:modified>
</cp:coreProperties>
</file>