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представления о возникновении жизни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неживой химии к первым клеткам: как наука объясняет этот путь?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жизни всё ещё изучают
</a:t>
            </a:r>
            <a:endParaRPr lang="en-US" sz="2198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знаем возраст Земли и древнейшие следы жизни, но не наблюдали её начало напрямую. Поэтому учёные сопоставляют данные геологии, химии, биологии и экспериментов, чтобы восстановить ранние этапы этой истории.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ранней Земли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поверхность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 переживала сильный вулканизм и частые удары метеоритов. Это постоянно обновляло поверхность, создавая высокие температуры, нестабильные ландшафты и условия, в которых шла интенсивная химическая перестройка.
</a:t>
            </a:r>
            <a:endParaRPr lang="en-US" sz="1286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Жёсткое излучение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планету падало гораздо больше ультрафиолета, чем сегодня, потому что не было озонового экрана. Такое излучение разрушало одни молекулы, но могло запускать реакции, важные для образования новых соединений.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пар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содержала водяной пар, углекислый газ и азот, а свободного кислорода почти не было. При охлаждении планеты это способствовало формированию океанов и появлению среды для химических превращений.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Градиенты и источники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Гидротермальная активность, различия pH и перепады температуры создавали многочисленные химические градиенты. Именно такие контрасты могли поддерживать образование простых органических молекул и их дальнейшее усложнение.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геохронологии и палеобиологии по учебным и обзорным материалам
</a:t>
            </a:r>
            <a:endParaRPr lang="en-US" sz="91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этапов химической эволюции
</a:t>
            </a:r>
            <a:endParaRPr lang="en-US" sz="196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формированием планеты и устойчивой биосферы прошли сотни миллионов лет, за которые условия на поверхности многократно менялись.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длительный переходный этап: жизнь не появилась сразу, а сформировалась после стабилизации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Лаборатория, которая изменила взгляд на химию жизни
</a:t>
            </a:r>
            <a:pPr algn="l" indent="0" marL="0">
              <a:lnSpc>
                <a:spcPct val="90000"/>
              </a:lnSpc>
              <a:buNone/>
            </a:pPr>
            <a:r>
              <a:rPr lang="en-US" sz="36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1953 году Миллер и Юри собрали установку, имитирующую раннюю атмосферу, и пропустили через неё электрические разряды. В результате появились аминокислоты — важнейшие «строительные блоки» белков. Эксперимент показал, что органические вещества могут возникать без участия живых организмов.
</a:t>
            </a:r>
            <a:endParaRPr lang="en-US" sz="1104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повторения опыта
</a:t>
            </a:r>
            <a:pPr algn="l" indent="0" marL="0">
              <a:lnSpc>
                <a:spcPct val="90000"/>
              </a:lnSpc>
              <a:buNone/>
            </a:pPr>
            <a:r>
              <a:rPr lang="en-US" sz="4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эксперименты стали осторожнее в выборе исходной смеси и учитывают более реалистичные условия древней Земли. Исследователи добавляют минералы, меняют источники энергии и проверяют, какие молекулы возникают при ультрафиолетовом облучении и гидротермальных воздействиях.
</a:t>
            </a:r>
            <a:endParaRPr lang="en-US" sz="1283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Миллера и Юри как классическое подтверждение абиогенного синтеза
</a:t>
            </a:r>
            <a:endParaRPr lang="en-US" sz="1695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 и биогенез: два ключевых понятия
</a:t>
            </a:r>
            <a:endParaRPr lang="en-US" sz="2264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утверждает биогенез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Биогенез — это принцип, согласно которому живые организмы возникают только от уже существующих живых организмов. Он описывает привычные наблюдения в сегодняшней биосфере и не объясняет самое начало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термины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смешать эти понятия, легко ошибочно ожидать прямых наблюдений возникновения жизни в обычных условиях. На деле речь идёт о разных уровнях: биогенез относится к современной жизни, абиогенез — к её происхождению.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этапы включает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сценарии абиогенеза описывают последовательность от синтеза мономеров к полимерам, затем к компартментам и молекулам наследственности. Так появляется система, в которой химия постепенно приобретает свойства живого.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абиогенез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Абиогенезом называют происхождение живых систем из неживой материи через постепенную химическую эволюцию. Этот термин относится не к современной биологии, а к ранним стадиям формирования жизни на 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перехода от химии к клетке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модель химической эволюции, обсуждаемую в биологии и астробиологии.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РНК-мира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роль РНК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интересна тем, что может и хранить информацию, и участвовать в химических реакциях. Это делает её удобным кандидатом на роль одной из первых молекул, поддерживавших ранние биологические процессы.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Рибозимы как доказательство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Рибозимы — это молекулы РНК, способные катализировать реакции. Их существование показывает, что для катализа не всегда нужны белки, а значит, на раннем этапе жизнь могла опираться на более простую систему.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853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гипотезы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хорошо объясняет, как могла возникнуть наследственность до появления ДНК и сложных белков. В такой модели одна молекула частично совмещает функции носителя информации и химического ускорителя.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814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сложная проблема — происхождение самих нуклеотидов, их сборка в длинные цепи и устойчивость в природной среде. Пока именно этот участок сценария остаётся одним из самых спорных.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как вероятная среда возникновения жизни
</a:t>
            </a:r>
            <a:endParaRPr lang="en-US" sz="1695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Щелочные гидротермальные источники создают устойчивые различия температуры, pH и окислительно-восстановительных условий. Такие градиенты могли подпитывать реакции ещё до появления полноценного метаболизма.
</a:t>
            </a:r>
            <a:endParaRPr lang="en-US" sz="1168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поры
</a:t>
            </a:r>
            <a:pPr algn="l" indent="0" marL="0">
              <a:lnSpc>
                <a:spcPct val="100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пористых пород молекулы дольше удерживаются рядом друг с другом, поэтому реакции идут вероятнее, чем в открытом океане. Это помогает объяснить локальное накопление веществ и их взаимодействие.
</a:t>
            </a:r>
            <a:endParaRPr lang="en-US" sz="1282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поверхности могли не только концентрировать реагенты, но и снижать энергетический барьер некоторых превращений. Благодаря этому образовывались более сложные органические соединения.
</a:t>
            </a:r>
            <a:endParaRPr lang="en-US" sz="1207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внешних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Глубоководная среда частично экранировала молекулы от жёсткого ультрафиолетового излучения. Поэтому гидротермальные системы рассматриваются как одно из самых благоприятных мест для ранней химической эволюции.
</a:t>
            </a:r>
            <a:endParaRPr lang="en-US" sz="11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сравнение по данным обзорных публикаций по происхождению жизни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гипотез происхождения жизни
</a:t>
            </a:r>
            <a:endParaRPr lang="en-US" sz="199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гипотезы сильны в разных аспектах: одни лучше объясняют наследственность, другие — источник энергии и среду реакций.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согласованной выглядит гидротермальная модель, но ни одна гипотеза пока не даёт полного ответа.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данных подтверждают отдельные звенья цепи, но пока не складываются в единую непрерывную картину происхождения жизни.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обзорные материалы по происхождению жизни и молекулярной эволюции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наблюдения и эксперименты поддерживают отдельные этапы химической эволюции: от появления органических молекул до формирования протоклеток.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Данные, поддерживающие современные представления о возникновении жизни
</a:t>
            </a:r>
            <a:endParaRPr lang="en-US" sz="169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264" y="1410754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24304"/>
            <a:ext cx="443700" cy="3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44024"/>
            <a:ext cx="443700" cy="35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как катализаторы химической эволюции
</a:t>
            </a:r>
            <a:endParaRPr lang="en-US" sz="2015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для реакций
</a:t>
            </a:r>
            <a:pPr algn="l" indent="0" marL="0">
              <a:lnSpc>
                <a:spcPct val="100000"/>
              </a:lnSpc>
              <a:buNone/>
            </a:pPr>
            <a:r>
              <a:rPr lang="en-US" sz="4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кристаллы могли удерживать молекулы рядом друг с другом, снижая их рассеяние в воде. Это увеличивало вероятность столкновений и делало реакции более вероятными, чем в свободном растворе.
</a:t>
            </a:r>
            <a:endParaRPr lang="en-US" sz="1248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превращений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минералы способны облегчать химические реакции, уменьшая энергетический барьер. Для ранней Земли это было особенно важно, потому что даже слабое ускорение могло менять направление всей химической эволюции.
</a:t>
            </a:r>
            <a:endParaRPr lang="en-US" sz="1235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концентрация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Глины и сульфиды железа и никеля помогали накапливать реагенты в небольших объёмах. Такая концентрация повышала шансы на образование более длинных органических цепей и устойчивых комплексов.
</a:t>
            </a:r>
            <a:endParaRPr lang="en-US" sz="1297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усложнению
</a:t>
            </a:r>
            <a:pPr algn="l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Каталитические поверхности создавали условия для отбора более удачных молекулярных сочетаний. Благодаря этому простые вещества могли переходить к более организованным системам с заметно большей стабильностью.
</a:t>
            </a:r>
            <a:endParaRPr lang="en-US" sz="1278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Протоклетки и первые мембранные структуры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автономности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Протоклетки ещё не были настоящими клетками, но уже обладали важным свойством живого — относительной самостоятельностью внутренней среды. Именно это стало основой для появления более сложной организации.
</a:t>
            </a:r>
            <a:endParaRPr lang="en-US" sz="973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компартментов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Замкнутое пространство помогает удерживать вещества рядом и поддерживать реакции в одном месте. Это повышает устойчивость системы и делает её более пригодной для дальнейшего усложнения.
</a:t>
            </a:r>
            <a:endParaRPr lang="en-US" sz="1017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Самосборка оболочек
</a:t>
            </a:r>
            <a:pPr algn="l" indent="0" marL="0">
              <a:lnSpc>
                <a:spcPct val="100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Липидные молекулы в воде способны сами образовывать пузырьки и тонкие мембраны. Такие структуры отделяют внутреннюю среду от внешней и создают первый уровень химической изоляции.
</a:t>
            </a:r>
            <a:endParaRPr lang="en-US" sz="1066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наследственность в химической системе
</a:t>
            </a:r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гипотезу химической эволюции: наследственность появляется поэтапно, ещё до формирования полноценной клетки.
</a:t>
            </a:r>
            <a:endParaRPr lang="en-US" sz="213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доставка органики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Метеориты и кометы могли приносить на Землю готовые органические соединения. В некоторых метеоритах действительно находят аминокислоты и азотистые основания, что делает такую транспортировку вполне реальной. Но это лишь перенос вещества, а не объяснение самого рождения жизни.
</a:t>
            </a:r>
            <a:endParaRPr lang="en-US" sz="929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без окончательного ответа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привлекает тем, что расширяет картину происхождения жизни за пределы Земли. Однако она не показывает, как возникли наследственность, обмен веществ и клеточная организация. Поэтому в научном смысле она не заменяет абиогенез, а лишь дополняет обсуждение возможных источников органики.
</a:t>
            </a:r>
            <a:endParaRPr lang="en-US" sz="929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и её границы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 химической эволюции и происхождению жизни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переходы от молекулы к клетке
</a:t>
            </a:r>
            <a:endParaRPr lang="en-US" sz="244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ранняя эволюция шла через последовательные преобразования, а не по одному резкому скачку. Особенно сложными были самокопирование и объединение информации с энергетическим обменом.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формировалась через цепочку взаимосвязанных шагов, где каждый следующий этап опирался на предыдущий и повышал уровень организации системы.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88" y="1518350"/>
            <a:ext cx="5416273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уверенно описывает отдельные этапы химической эволюции, но точные механизмы нескольких ключевых переходов остаются предметом исследований.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обзоры по происхождению жизни и молекулярной эволюции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Нерешённые вопросы современной науки
</a:t>
            </a:r>
            <a:endParaRPr lang="en-US" sz="2455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проблемы происхождения жизни и то, что для каждой из них предложено несколько гипотез, но окончательного решения пока нет.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подтверждает междисциплинарная наука
</a:t>
            </a:r>
            <a:endParaRPr lang="en-US" sz="2283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древних пород и минералов помогает восстановить среду ранней Земли. Эти сведения задают границы возможного для химических реакций и позволяют проверять гипотезы о происхождении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эксперименты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контролируемых условиях удаётся получать органические молекулы, собирать мембранные структуры и наблюдать каталитические эффекты на минералах. Такие опыты показывают, что важные этапы могли происходить естественным путём.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Планетологический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Земли с другими телами Солнечной системы помогает понять, какие условия редки, а какие могут быть распространены. Это важно для оценки шансов на возникновение жизни вне нашей планеты.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науки — связать разрозненные результаты в последовательную схему. Только такая модель сможет одновременно учитывать химию, геологию, биологию и особенности ранней планеты.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 биологии и поиска жизни вне Земли
</a:t>
            </a:r>
            <a:endParaRPr lang="en-US" sz="1857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возникновения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жизни помогает определить, какие вещества, источники энергии и среды необходимы для её появления. Это делает вопрос не только историческим, но и практическим для астробиологии.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Биосигнатуры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молекулы, изотопные аномалии и признаки химического неравновесия рассматриваются как возможные следы жизни. Такие маркеры особенно важны там, где прямое наблюдение организмов невозможно.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и ледяные спутники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исследователей сосредоточен на Марсе, Европе и Энцеладе, где могли существовать вода и подходящие химические условия. Эти миры считаются наиболее перспективными для поиска следов жизни.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понимание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соединяет биологию Земли и исследование других планет. Чем лучше мы понимаем ранние этапы эволюции, тем точнее можем оценивать, где ещё во Вселенной возможна жизнь.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результат длительной химической эволюции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рассматривает возникновение жизни как последовательный процесс: от органической химии и катализа к протоклеткам и первым наследуемым системам. Полная схема ещё не завершена, но основные этапы уже хорошо видны.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2026-06-01T20:54:56Z</dcterms:created>
  <dcterms:modified xsi:type="dcterms:W3CDTF">2026-06-01T20:54:56Z</dcterms:modified>
</cp:coreProperties>
</file>