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4475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воздуха и осадки на разных широтах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широта меняет тепло, давление и дожди на Земле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экватора, тем меньше солнечного тепла получает поверхность. Это меняет температуру, влажность, давление и количество осадков, поэтому природные условия на Земле заметно различаются.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определяет климат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нагрев воздуха связан с давлением
</a:t>
            </a:r>
            <a:endParaRPr lang="en-US" sz="2997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легче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нагревается, он расширяется и становится менее плотным. Такой воздух поднимается вверх, а у поверхности формируется область пониженного давления, где легче образуются облака.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 тяжелее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Остывая, воздух сжимается, становится плотнее и опускается вниз. Внизу он создаёт повышенное давление, а небо чаще остаётся ясным, потому что облакам труднее развиваться.
</a:t>
            </a:r>
            <a:endParaRPr lang="en-US" sz="1344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всегда движется из области высокого давления в область низкого давления. Это движение называют ветром, а его сила зависит от того, насколько велика разница давлений.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связано с погодой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воздух поднимается, чаще появляются облака и осадки. Если он опускается, погода обычно становится сухой и спокойной. Поэтому распределение давления связано с типом погоды.
</a:t>
            </a:r>
            <a:endParaRPr lang="en-US" sz="13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чередование зон низкого и высокого давления от экватора к полюсам.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меняется широтно: там, где воздух поднимается, оно ниже; где опускается — выше.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школьному курсу географии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давления Земли по широтам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1704" y="0"/>
            <a:ext cx="30807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Экватор: зона тёплого и влажного воздуха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нагрев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экватора Солнце освещает поверхность почти прямо, поэтому она получает больше тепла. Воздух быстро прогревается, становится легче и постоянно стремится подняться вверх.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способен удерживать много водяного пара. Пока он поднимается, он остаётся очень влажным, а затем начинает остывать и терять часть влаги.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растут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постоянного подъёма воздуха в экваториальной зоне часто формируются мощные облака. Они быстро развиваются по высоте и могут приносить сильные ливни.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идут часто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климат отличается почти круглогодичными осадками. Здесь редко бывает длительная сухая погода, потому что влажный воздух снова и снова поднимается и охлаждается.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 мм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в год часто превышает этот уровень в экваториальных районах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количество показывает, насколько интенсивно здесь работают подъём воздуха, охлаждение и конденсация водяного пара почти круглый год.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климатические справочники и атлас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пояса давления связаны с влажностью и количеством осадков.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осадков связан с экватором и умеренными широтами, а минимум — с субтропиками и полюсами.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климатические справочники и атлас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давления и осадков на разных широтах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процессов в атмосфере при подъёме и охлаждении воздуха.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496" y="1639059"/>
            <a:ext cx="240536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7018" y="3348634"/>
            <a:ext cx="310693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Субтропики: пояс сухого воздуха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Опускание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30° широты воздух опускается после подъёма в районе экватора. При опускании он сжимается, нагревается и становится менее влажным, поэтому облака образуются редко.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давление в субтропиках часто связано с длительными периодами без облаков. Солнечный свет беспрепятственно прогревает поверхность, а осадки выпадают нечасто и в небольшом количестве.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на суше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этих широтах лежат крупнейшие пустыни мира. Сухой воздух и слабая облачность помогают сохраняться жарким и очень засушливым условиям на больших пространствах.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полоса
</a:t>
            </a:r>
            <a:pPr algn="l" indent="0" marL="0">
              <a:lnSpc>
                <a:spcPct val="100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Сахара, Аравийская пустыня, Калахари и пустыни Австралии тянутся примерно вдоль одной широтной зоны. Это показывает, что климат зависит не только от материка, но и от положения на карте.
</a:t>
            </a:r>
            <a:endParaRPr lang="en-US" sz="13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60311" y="1508125"/>
            <a:ext cx="2129203" cy="1984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390" y="1508125"/>
            <a:ext cx="2129203" cy="198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490" y="1508125"/>
            <a:ext cx="2129203" cy="198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Полоса сухого воздуха
</a:t>
            </a:r>
            <a:pPr algn="ctr" indent="0" marL="0">
              <a:lnSpc>
                <a:spcPct val="100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мира пустыни часто выстраиваются в полосы примерно между 20° и 35° широты. Здесь господствуют пояса высокого давления, поэтому воздух опускается, а облака почти не задерживаются. Из-за этого поверхности трудно получить достаточно влаги для густой растительности.
</a:t>
            </a:r>
            <a:endParaRPr lang="en-US" sz="92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дождя мало
</a:t>
            </a:r>
            <a:pPr algn="ctr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опускается, он нагревается и становится ещё суше. В таких условиях водяной пар не конденсируется так легко, как в зонах подъёма воздуха. Поэтому осадки редки, а ясная погода может держаться очень долго.
</a:t>
            </a:r>
            <a:endParaRPr lang="en-US" sz="1010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пустынь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посмотреть на карту, видно, что Сахара, Аравийская пустыня, Калахари и пустыни Австралии лежат в одной широтной зоне. Это наглядно показывает, что распределение пустынь связано с движением воздуха и устойчивыми поясами давления.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пустыни тянутся вдоль определённых широт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широты, на карту осадков заметно влияют океаны, рельеф и морские течения.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общий широтный ритм: влажный экватор, сухие субтропики, более влажные умеренные широты и сухие полюса.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значения по школьным климатическим справочникам и атласу; обобщение по широтным поясам.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количество осадков по широтам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погода меняется в умеренных широтах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воздушных масс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с юга и холодный с севера часто сталкиваются. Граница между ними становится фронтом, где погода начинает быстро меняться.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циклона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фронтах воздух поднимается, образуются облака, усиливается ветер и выпадают осадки. Поэтому в умеренных широтах нередко идут дожди, снег и мокрый снег.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погоды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Циклоны и антициклоны проходят один за другим, из-за чего погода остаётся переменчивой. Осадки могут наблюдаться в любое время года.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циклон и антициклон меняют погоду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основным признакам областей низкого и высокого давления.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горы изменяют количество осадков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58676" y="1838246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Наветренный склон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воздух, поднимаясь по склону, охлаждается и теряет влагу. Поэтому на наветренной стороне чаще образуются облака, туман и обильные осадки.
</a:t>
            </a:r>
            <a:endParaRPr lang="en-US" sz="1367" dirty="0"/>
          </a:p>
        </p:txBody>
      </p:sp>
      <p:sp>
        <p:nvSpPr>
          <p:cNvPr id="10" name="Text 3"/>
          <p:cNvSpPr txBox="1"/>
          <p:nvPr/>
        </p:nvSpPr>
        <p:spPr>
          <a:xfrm>
            <a:off x="858676" y="27011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Подветренная сторона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перевала воздух опускается, нагревается и становится суше. Облака здесь разрушаются быстрее, а осадков выпадает значительно меньше.
</a:t>
            </a:r>
            <a:endParaRPr lang="en-US" sz="1367" dirty="0"/>
          </a:p>
        </p:txBody>
      </p:sp>
      <p:sp>
        <p:nvSpPr>
          <p:cNvPr id="11" name="Text 4"/>
          <p:cNvSpPr txBox="1"/>
          <p:nvPr/>
        </p:nvSpPr>
        <p:spPr>
          <a:xfrm>
            <a:off x="858676" y="35640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Дождевая тень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горным хребтом нередко формируется сухая область, где выпадает мало влаги. Так возникает «дождевая тень», заметная у крупных горных систем.
</a:t>
            </a:r>
            <a:endParaRPr lang="en-US" sz="13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356017"/>
            <a:ext cx="4296900" cy="20536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природных зон показывают, как режим осадков связан с климатом и широтой.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влажнее зона, тем гуще растительность; при дефиците осадков формируются степи, пустыни и тундровые ландшафты.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климатические справочники и атлас мира.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зоны и характер осадков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осадки кроме широты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49675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моря воздух обычно влажнее, потому что вода постоянно испаряется. Поэтому прибрежные территории чаще получают больше осадков, чем глубокие районы материков.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49675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усиливают испарение и повышают влажность воздуха, а холодные, наоборот, делают его суше. Это заметно меняет количество осадков на побережьях.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83600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подъёмом в горы температура падает, и водяной пар легче конденсируется. Поэтому в высоких районах осадки часто выпадают в виде снега.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83600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Ветры переносят влажный или сухой воздух из разных областей. Если они приходят с океана, осадков обычно больше; если с суши — меньше.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рядом расположенные территории могут отличаться по влажности из-за местных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задаёт общий фон, а океаны, рельеф, течения и ветры уточняют картину и объясняют местные различия.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школьному курсу географии; данные для наглядной диаграммы.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 одной широте осадки бывают разными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414" y="1565209"/>
            <a:ext cx="338700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914" y="1565209"/>
            <a:ext cx="338700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7564" y="3291301"/>
            <a:ext cx="350400" cy="3114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распределение осадков видно на карте мира
</a:t>
            </a:r>
            <a:endParaRPr lang="en-US" sz="2938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они тянутся вдоль экватора и в некоторых умеренных широтах. Здесь чаще встречаются леса, потому что влаги хватает для густой растительности.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сухие территории обычно лежат около 20–35° широты и в полярных районах. Там преобладают пустыни, полупустыни или очень бедная растительность.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природными зонами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распределению осадков легко понять, почему на одних материках растут леса, а на других преобладают степи, тундра или песчаные ландшафты.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осадков помогает сравнивать территории и объяснять их внешний вид. Она показывает, где климат подходит для густой растительности, а где влаги недостаточно.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разных материков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расположена близко к экватору, поэтому здесь много тепла и влаги. Частые ливни поддерживают влажные тропические леса и густую речную сеть.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находится в зоне высокого давления, где воздух чаще опускается, а облака образуются редко. Поэтому это одна из самых сухих пустынь мира.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Европы погода быстро меняется из-за циклонов, приходящих с Атлантики. Поэтому осадки здесь распределяются довольно равномерно в течение года.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Антарктиде осадков очень мало, хотя почти всё, что выпадает, приходится на снег и ледяные кристаллы. Холодный воздух удерживает мало влаги.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давления объясняют карту осадков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задаёт количество солнечного тепла, а значит — движение воздуха, давление и влажность. Поэтому на Земле чередуются влажные и сухие пояса, формируя разные природные зоны.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2026-06-02T10:09:44Z</dcterms:created>
  <dcterms:modified xsi:type="dcterms:W3CDTF">2026-06-02T10:09:44Z</dcterms:modified>
</cp:coreProperties>
</file>