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Животноводство: от фермы до нашего стола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 ферме помогают людям каждый день.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нужно животноводство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появилось очень давно и помогло людям получать еду, одежду и полезные материалы. Сегодня оно по-прежнему важно: фермы снабжают нас свежими продуктами и показывают, как тесно связаны человек и природа.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домашние животные бывают на ферме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563075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
</a:t>
            </a:r>
            <a:pPr algn="l" indent="0" marL="0">
              <a:lnSpc>
                <a:spcPct val="115000"/>
              </a:lnSpc>
              <a:buNone/>
            </a:pPr>
            <a:r>
              <a:rPr lang="en-US" sz="4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 — одни из самых известных животных на ферме. Они дают молоко, из которого делают много вкусных продуктов. За ними нужен внимательный уход и спокойное место для жизни.
</a:t>
            </a:r>
            <a:endParaRPr lang="en-US" sz="852" dirty="0"/>
          </a:p>
        </p:txBody>
      </p:sp>
      <p:sp>
        <p:nvSpPr>
          <p:cNvPr id="13" name="Text 3"/>
          <p:cNvSpPr txBox="1"/>
          <p:nvPr/>
        </p:nvSpPr>
        <p:spPr>
          <a:xfrm>
            <a:off x="564100" y="2197317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
</a:t>
            </a:r>
            <a:pPr algn="l" indent="0" marL="0">
              <a:lnSpc>
                <a:spcPct val="115000"/>
              </a:lnSpc>
              <a:buNone/>
            </a:pPr>
            <a:r>
              <a:rPr lang="en-US" sz="4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Куры, утки и индейки помогают людям получать яйца и мясо. Эти птицы живут в птичниках или на выгуле, где им нужно тепло, корм и чистая вода каждый день.
</a:t>
            </a:r>
            <a:endParaRPr lang="en-US" sz="852" dirty="0"/>
          </a:p>
        </p:txBody>
      </p:sp>
      <p:sp>
        <p:nvSpPr>
          <p:cNvPr id="14" name="Text 4"/>
          <p:cNvSpPr txBox="1"/>
          <p:nvPr/>
        </p:nvSpPr>
        <p:spPr>
          <a:xfrm>
            <a:off x="564100" y="2831560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
</a:t>
            </a:r>
            <a:pPr algn="l" indent="0" marL="0">
              <a:lnSpc>
                <a:spcPct val="115000"/>
              </a:lnSpc>
              <a:buNone/>
            </a:pPr>
            <a:r>
              <a:rPr lang="en-US" sz="4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ценятся за шерсть, из которой делают тёплые вещи. Весной их стригут, а потом шерсть отправляют на переработку. На ферме овцам нужен простор и забота.
</a:t>
            </a:r>
            <a:endParaRPr lang="en-US" sz="852" dirty="0"/>
          </a:p>
        </p:txBody>
      </p:sp>
      <p:sp>
        <p:nvSpPr>
          <p:cNvPr id="15" name="Text 5"/>
          <p:cNvSpPr txBox="1"/>
          <p:nvPr/>
        </p:nvSpPr>
        <p:spPr>
          <a:xfrm>
            <a:off x="564100" y="3465798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Козы
</a:t>
            </a:r>
            <a:pPr algn="l" indent="0" marL="0">
              <a:lnSpc>
                <a:spcPct val="115000"/>
              </a:lnSpc>
              <a:buNone/>
            </a:pPr>
            <a:r>
              <a:rPr lang="en-US" sz="4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Козы тоже дают молоко, а из него можно приготовить сыр и другие продукты. Они любят движение и свежий корм, поэтому на ферме для них делают удобные загоны и площадки.
</a:t>
            </a:r>
            <a:endParaRPr lang="en-US" sz="852" dirty="0"/>
          </a:p>
        </p:txBody>
      </p:sp>
      <p:sp>
        <p:nvSpPr>
          <p:cNvPr id="16" name="Text 6"/>
          <p:cNvSpPr txBox="1"/>
          <p:nvPr/>
        </p:nvSpPr>
        <p:spPr>
          <a:xfrm>
            <a:off x="564100" y="4100040"/>
            <a:ext cx="32010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Свиньи
</a:t>
            </a:r>
            <a:pPr algn="l" indent="0" marL="0">
              <a:lnSpc>
                <a:spcPct val="115000"/>
              </a:lnSpc>
              <a:buNone/>
            </a:pPr>
            <a:r>
              <a:rPr lang="en-US" sz="4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Свиньи выращиваются ради мяса и хорошо растут, если получают подходящий корм. На ферме их держат в чистых помещениях и внимательно следят за здоровьем животных.
</a:t>
            </a:r>
            <a:endParaRPr lang="en-US" sz="85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— помощница с большим запасом молока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50" y="1409951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молоко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даёт молоко, которое используют каждый день. Из него делают сыр, творог, йогурт и масло. Поэтому корова по праву считается большой помощницей человека.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67081" y="1409925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 корм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корова была здоровой, ей нужны вода, корм, чистота и спокойствие. Если за ней хорошо ухаживать, она чувствует себя лучше и даёт больше молока.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70001" y="1409938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ферме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живёт в стойле или на пастбище, где ей удобно отдыхать и есть траву. На ферме важно, чтобы вокруг было чисто и безопасно.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молоко попадает к нам на стол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Утреннее и вечернее доение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даёт молоко два раза в день. Фермеры доят её аккуратно, чтобы продукт был чистым и свежим.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охлаждение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дойки молоко проверяют, очищают и охлаждают. Так оно не успевает испортиться по дороге.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на завод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молоко отправляют на молочный завод, где из него делают кефир, сметану, масло и сыр.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на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молочные продукты попадают в магазин, а затем — домой. Так из одного молока получается много вкусных блюд.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Птицеводство: куры, утки и индейки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и яйца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 помогает людям получать яйца и мясо, которые часто используют в семейном и школьном питании. Утки и индейки тоже выращиваются на фермах, где за ними следят особенно внимательно. Птицам нужен чистый дом и заботливый уход.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птичнике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птичнике начинается обычный рабочий день: птицам дают корм, проверяют воду и собирают яйца. Куры быстро привыкают к распорядку и спокойно ждут, когда человек придёт к ним снова. Именно так на ферме появляется свежий завтрак.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86824"/>
            <a:ext cx="261000" cy="20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665" y="2186407"/>
            <a:ext cx="240975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52567"/>
            <a:ext cx="261000" cy="208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и козы: шерсть, молоко и тёплые вещи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Овечья шерсть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дают шерсть, из которой делают тёплую одежду, носки и одеяла. Весной животных стригут, а потом шерсть отправляют на обработку.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овечьей шерсти получают мягкие и тёплые материалы. Они помогают людям не мерзнуть зимой, когда за окном совсем не по-весеннему холодно.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Козье молоко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Козы дают молоко, которое подходит для приготовления сыра и других молочных продуктов. Оно ценится за вкус и питательность.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на ферме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Овцам и козам нужны свежий корм, чистая вода и аккуратный уход. Тогда животные чувствуют себя спокойно, а фермер получает полезный результат труда.
</a:t>
            </a:r>
            <a:endParaRPr lang="en-US" sz="7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продукта от животного до магазина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продукт проходит путь от фермы до семьи.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кормят домашних животных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 и трава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Коровам и овцам особенно нужны сено и трава. Такая еда помогает им расти сильными, а ещё она привычна для животных, которые любят пастбище и свежий воздух.
</a:t>
            </a:r>
            <a:endParaRPr lang="en-US" sz="1052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и овощи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Курицам дают зерно, а некоторым животным подходят овощи и другие добавки. Разный корм выбирают по возрасту, виду и потребностям каждого питомца на ферме.
</a:t>
            </a:r>
            <a:endParaRPr lang="en-US" sz="1025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корма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Свиньям и другим животным часто нужен более питательный корм. Он помогает им набирать силу и хорошо развиваться, если его дают вовремя и в нужном количестве.
</a:t>
            </a:r>
            <a:endParaRPr lang="en-US" sz="1002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4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должна быть всегда чистой и доступной. Без неё животным трудно жить, потому что вода помогает им оставаться здоровыми и хорошо чувствовать себя каждый день.
</a:t>
            </a:r>
            <a:endParaRPr lang="en-US" sz="9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животные на ферме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помещения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животного должен быть сухим, тёплым и чистым. В хорошем помещении животным легче отдыхать, есть и набираться сил, не простужаясь и не капризничая.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Стойла и загоны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 держат в стойлах, а овец — в загонах. Там им удобно находиться вместе, и у каждого животного есть своё место для отдыха и кормления.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Курятники для птиц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живут в курятниках, где есть насесты, кормушки и поилки. Такое жильё защищает их от непогоды и помогает человеку ухаживать за ними быстрее.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Площадки для выгула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прогулок на ферме делают специальные площадки. Там животные двигаются, дышат свежим воздухом и чувствуют себя бодрее, почти как на маленькой прогулке в деревне.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на ферме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796869" y="1343400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 всё организует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 отвечает за весь распорядок на ферме: планирует работу, следит за кормом, условиями содержания и общим порядком. Благодаря его вниманию животные получают всё необходимое каждый день.
</a:t>
            </a:r>
            <a:endParaRPr lang="en-US" sz="847" dirty="0"/>
          </a:p>
        </p:txBody>
      </p:sp>
      <p:sp>
        <p:nvSpPr>
          <p:cNvPr id="13" name="Text 3"/>
          <p:cNvSpPr txBox="1"/>
          <p:nvPr/>
        </p:nvSpPr>
        <p:spPr>
          <a:xfrm>
            <a:off x="796869" y="1979822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 следит за здоровьем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 осматривает животных, лечит их и делает прививки. Он помогает вовремя заметить болезнь, чтобы животные быстрее поправились и оставались бодрыми.
</a:t>
            </a:r>
            <a:endParaRPr lang="en-US" sz="847" dirty="0"/>
          </a:p>
        </p:txBody>
      </p:sp>
      <p:sp>
        <p:nvSpPr>
          <p:cNvPr id="14" name="Text 4"/>
          <p:cNvSpPr txBox="1"/>
          <p:nvPr/>
        </p:nvSpPr>
        <p:spPr>
          <a:xfrm>
            <a:off x="796869" y="2616236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Доярка и скотник помогают ежедневно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Доярка доит коров, а скотник убирает помещения, подсыпает подстилку и помогает ухаживать за животными. Их труд делает ферму чистой и удобной для жизни.
</a:t>
            </a:r>
            <a:endParaRPr lang="en-US" sz="847" dirty="0"/>
          </a:p>
        </p:txBody>
      </p:sp>
      <p:sp>
        <p:nvSpPr>
          <p:cNvPr id="15" name="Text 5"/>
          <p:cNvSpPr txBox="1"/>
          <p:nvPr/>
        </p:nvSpPr>
        <p:spPr>
          <a:xfrm>
            <a:off x="796869" y="3252642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Пастух и птицевод не отдыхают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Пастух выводит животных на пастбище и следит за стадом, а птицевод заботится о курах, утках и индейках. У каждого своя работа, но цель одна — здоровое хозяйство.
</a:t>
            </a:r>
            <a:endParaRPr lang="en-US" sz="847" dirty="0"/>
          </a:p>
        </p:txBody>
      </p:sp>
      <p:sp>
        <p:nvSpPr>
          <p:cNvPr id="16" name="Text 6"/>
          <p:cNvSpPr txBox="1"/>
          <p:nvPr/>
        </p:nvSpPr>
        <p:spPr>
          <a:xfrm>
            <a:off x="796869" y="3865965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работает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ферме все профессии связаны между собой. Если кто-то забудет о своей задаче, животным станет хуже, поэтому успех фермы зависит от дружной и внимательной команды.
</a:t>
            </a:r>
            <a:endParaRPr lang="en-US" sz="8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уход и чистота помогают вовремя замечать изменения в состоянии животных и сохранять качество молока, яиц и мяса.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режим доения коров в животноводстве: утреннее и вечернее доение.
</a:t>
            </a:r>
            <a:endParaRPr lang="en-US" sz="613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раза в день
</a:t>
            </a:r>
            <a:endParaRPr lang="en-US" sz="4619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 обычно доят по такому режиму, чтобы молоко было свежим и ферма работала без перебоев.
</a:t>
            </a:r>
            <a:endParaRPr lang="en-US" sz="14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Пастбище и выгул: движение помогает животным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 зелёном лугу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медленно идёт по траве и спокойно щиплет свежий корм. Рядом пасутся овцы, а ветер шевелит их шерсть. На таком пастбище животные двигаются, дышат свежим воздухом и чувствуют себя спокойно и уверенно.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Выгул с бодрым настроением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птицы оживляются: они бегают, машут крыльями и ищут зёрнышки. Когда у животных есть место для движения, им легче оставаться активными. Чистый выгул помогает им не скучать и лучше себя чувствовать.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продукты даёт животноводство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молока получают кефир, йогурт, творог, сметану, масло и сыр. Эти продукты часто бывают на завтрак и помогают человеку получать питательную и вкусную еду каждый день.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и мясо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Куры, утки, индейки и свиньи дают продукты, из которых готовят много знакомых блюд. Они помогают разнообразить питание дома, в школьной столовой и в магазине у дома.
</a:t>
            </a:r>
            <a:endParaRPr lang="en-US" sz="1008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для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овец используют для тёплой одежды, носков, шарфов и одеял. Такие вещи особенно нужны зимой, когда хочется, чтобы было уютно и тепло, как в доброй сказке.
</a:t>
            </a:r>
            <a:endParaRPr lang="en-US" sz="1021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полезные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тоже относится к важным результатам животноводства. Из неё делают прочные и удобные вещи, которые служат долго и помогают людям в быту, работе и повседневной жизни.
</a:t>
            </a:r>
            <a:endParaRPr lang="en-US" sz="9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животноводство связано с природой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 нужны поля, пастбища и кормовые растения. Если землю беречь, трава и зерно будут расти лучше, а животные получат качественный корм без лишнего вреда для природы.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пьют много воды, поэтому она должна быть чистой и доступной всегда. Бережное отношение к воде помогает сохранить её для людей, животных и растений.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Навоз как помощь полям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Навоз можно использовать как удобрение. Он возвращает в почву полезные вещества, и растения растут лучше. Так ферма и поле помогают друг другу, а круг заботы продолжается.
</a:t>
            </a:r>
            <a:endParaRPr lang="en-US" sz="989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пастбища и уход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пастбища не засорены, а хозяйство работает аккуратно, животным легче жить и пастись. Такой уход помогает сохранить землю здоровой и делает ферму дружелюбной к 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 животноводстве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50" y="1409951"/>
            <a:ext cx="1558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 руководит хозяйством и принимает важные решения каждый день. Он следит, чтобы животные были накормлены, помещения чисты, а работа на ферме шла спокойно и по плану.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8456" y="1409925"/>
            <a:ext cx="1558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 заботится о здоровье животных, осматривает их и помогает лечить болезни. Он также делает прививки, чтобы животные меньше болели и чувствовали себя хорошо.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92756" y="1409938"/>
            <a:ext cx="1558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Зоотехник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Зоотехник подсказывает, как правильно кормить и содержать животных. Его работа помогает ферме получать больше молока, мяса, яиц и шерсти без лишних ошибок.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407056" y="1409938"/>
            <a:ext cx="1558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Доярка и пастух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Доярка получает молоко, а пастух выводит животных на пастбище и следит за ними. Эти профессии очень важны, потому что животным нужен и уход, и движение.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7021363" y="1409951"/>
            <a:ext cx="1558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 выращивает кур, уток и индейек, следит за их кормлением и чистотой. Благодаря его труду на столе появляются яйца и вкусное мясо птицы.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домашних животных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узнаёт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запоминает знакомого человека и может узнавать его по голосу. Поэтому спокойный и добрый разговор на ферме часто помогает животным чувствовать себя увереннее.
</a:t>
            </a:r>
            <a:endParaRPr lang="en-US" sz="987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Куры любят распорядок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Куры быстро привыкают к определённому времени кормления и отдыха. Если день проходит по привычному порядку, птицам легче сохранять спокойствие и меньше пугаться.
</a:t>
            </a:r>
            <a:endParaRPr lang="en-US" sz="970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держатся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чувствуют себя спокойнее рядом с другими овцами, потому что живут стадом. Им важно не оставаться в одиночестве, тогда они ведут себя увереннее.
</a:t>
            </a:r>
            <a:endParaRPr lang="en-US" sz="1044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любопытные, другие осторожные, а третьи очень ласковые. Именно поэтому на ферме всегда интересно наблюдать за ними и замечать их привычки.
</a:t>
            </a:r>
            <a:endParaRPr lang="en-US" sz="10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животному для хорошей жизни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забота человека помогает животному быть здоровым и давать полезные продукты.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48019"/>
            <a:ext cx="244200" cy="24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96324" y="1341119"/>
            <a:ext cx="193500" cy="2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05254"/>
            <a:ext cx="244200" cy="24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в нашей повседневной жизни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начинается с молока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часто появляется на столе утром: его добавляют в кашу, какао и чай. Это простой пример того, как труд на ферме становится частью семейного завтрака.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для обычных блюд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нужны для омлетов, запеканок и выпечки. Они выручают на кухне, потому что из них можно быстро приготовить вкусный и сытный завтрак или ужин.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 и творог рядом с нами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Сыр, творог и другие молочные продукты помогают делать перекусы вкуснее и полезнее. Их легко найти в магазине, но за ними стоит большой труд животных и людей.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вещи из шерсти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помогает людям одеваться тепло зимой. Из неё делают свитера, шарфы и носки, которые согревают в холод и напоминают о пользе животных.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животных делает жизнь людей лучше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— это труд, где важны внимание, чистота и доброта. Когда животным хорошо, люди получают вкусные продукты, тёплые вещи и уверенность в завтрашнем дне.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2026-05-26T03:36:00Z</dcterms:created>
  <dcterms:modified xsi:type="dcterms:W3CDTF">2026-05-26T03:36:00Z</dcterms:modified>
</cp:coreProperties>
</file>