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Жизнь организмов в морях и океанах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морских форм жизни и их роль в экосистемах планеты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моря и океаны важны для жизни на Земле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моря и океаны важны для жизни на Земле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 океаны покрывают большую часть Земли, производят кислород и поддерживают жизнь миллионов видов, регулируя климат и обеспечивая ресурсы людям.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уровни и условия океанических зон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Эпипелагиальная зона: яркий верхний слой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диапазоне до 200 метров глубины свет достигает морского дна, что позволяет водорослям фотосинтезировать и поддерживать жизнь разнообразных организмов.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Мезопелагиальная зона: приглушённые глубины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200 до 1000 метров освещение заметно снижается, здесь обитают светящиеся рыбы и медузы, использующие биолюминесценцию для охоты и защиты.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Батиальная и абиссальная зоны: мрак и давление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1000 метров царит полная темнота, а давление огромно. В глубинах свыше 4000 метров живут устойчивые к холоду и давлению существа.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491"/>
            <a:ext cx="4270500" cy="1180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2395182"/>
            <a:ext cx="4270500" cy="1180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325" y="3576957"/>
            <a:ext cx="4270500" cy="1180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группы морских организмов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2100" y="1348679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 морские млекопитающие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разнообразны по формам и средам обитания, а млекопитающие, такие как киты и дельфины, адаптированы к сложной водной жизни с развитыми социальными навыками.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100" y="2511370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и ракообразные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осьминогов до крабов эти животные обладают разнообразными способами защиты и питания, играя важную роль в экосистемах и пищевых сетях.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2100" y="3693145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Водоросли, кораллы и микроскопические организмы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производят кислород, кораллы строят сложные рифовые системы, а простейшие микроорганизмы поддерживают биохимические циклы в океане.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1700" y="1935028"/>
            <a:ext cx="292200" cy="29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8150" y="1935028"/>
            <a:ext cx="292200" cy="292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9100" y="1935028"/>
            <a:ext cx="292200" cy="292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планктона в океане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566428"/>
            <a:ext cx="27219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Фитопланктон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Микроскопические водоросли, производящие около половины кислорода на планете и первую ступень пищевой цепи в океане.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11645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Зоопланктон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животные, питающиеся фитопланктоном, являющиеся пищей для многих морских обитателей, поддерживая экосистемы.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5740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поток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Планктон переносит энергию от солнца по пищевой цепи, обеспечивая питание для множества морских форм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Рыбы: виды и места обитания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Хрящевые рыбы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Акулы и скаты обладают гибкими скелетами из хряща, часто являются активными хищниками и встречаются на разных глубинах океана.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рыбы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рыб – это костные виды, разнообразные по размерам и образу жизни, легко адаптирующиеся к разнообразным условиям среды.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Глубинное обитание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населяют от солнечных поверхностей до глубоких желобов океана, обладая адаптациями к давлению, освещённости и температуре.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491"/>
            <a:ext cx="4270500" cy="1180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2395182"/>
            <a:ext cx="4270500" cy="1180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325" y="3576957"/>
            <a:ext cx="4270500" cy="1180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млекопитающие: выносливость и интеллект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2100" y="1348679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воде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Киты и тюлени имеют развитые плавники и изолирующий слой жира, позволяющие сохранять тепло в холодных водах.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100" y="2511370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Эхолокация и 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Дельфины используют эхолокацию для ориентации и охоты, демонстрируя сложное социальное поведение и коммуникацию в стаях.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2100" y="3693145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Глубокие погружения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могут нырять на тысячи метров, выдерживая давление и дефицит кислорода посредством особых физиологических механизмов.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— яркие и продуктивные экосистемы, которые настолько важны для морской жизни, что охватывают множество видов и обеспечивают среду обитания.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25%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морских видов живут на коралловых рифах, несмотря на их небольшой охват поверхности океана.
</a:t>
            </a:r>
            <a:endParaRPr lang="en-US" sz="2246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МСОП, 2021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известных видов составляют рыбы, что подчёркивает их доминирующее положение в морской фауне.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основных групп морских организмов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играют ключевую роль в морских экосистемах, а моллюски и ракообразные также существенно влияют на баланс жизни.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МСОП, 2022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морских глубин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биолюминесценции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Глубоководные животные излучают свет, чтобы привлекать добычу или отпугивать хищников в полной темноте океана.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внешнего облика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приобрели увеличенные глаза или потеряли окраску тела, что помогает лучше приспособиться к темным условиям.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Гибкие скелеты и мощные мышцы позволяют выдерживать огромное давление и перемещаться в условиях экстремальной глубины.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Миграции: путешествия по океану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размножение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весны гренландский кит отправляется в арктические воды для нереста, преодолевая тысячи километров в поисках безопасных мест для потомства.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9102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поиск пищи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черепахи и лососи направляются в богатые планктоном и рыбой районы, где активно питаются, накапливая силы для последующих миграций.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1205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путь на юг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морские животные возвращаются в тёплые воды для зимовки, преодолевая до 18 000 км, что поддерживает экосистемы разных регионов в балансе.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491"/>
            <a:ext cx="4270500" cy="1180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2395182"/>
            <a:ext cx="4270500" cy="1180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325" y="3576957"/>
            <a:ext cx="4270500" cy="1180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в океане: цепи и сети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2100" y="1348679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Фитопланктон — источник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Микроскопические водоросли фотосинтезируют, производя кислород и органические вещества, на которых базируется вся морская пища. Они являются фундаментом цепи питания и ключевым элементом океанических экосистем.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100" y="2511370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Зоопланктон — связующее звено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животные зоопланктона питаются фитопланктоном и сами служат пищей для рыб и млекопитающих. Они обеспечивают передачу энергии от растений к более крупным морским обитателям.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2100" y="3693145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пищевых сетей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реальных условиях одна и та же рыба может быть и хищником, и добычей, что создаёт многоуровневые сети взаимоотношений и устойчивые экосистемы с взаимозависимостью видов.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221" y="1221275"/>
            <a:ext cx="588155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в глубине, солёности, температуре и освещённости между морями и океанами, влияющие на жизнь и экосистемы в этих водах.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среды морей и океанов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подвержены сильному влиянию суши и климата, тогда как океаны более стабильны, что отражается на биоразнообразии и экосистемах.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Росгидромет, 2022 г.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Опасности: хищники и защита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Акулы — грозные охотники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акулы обладают острыми зубами и высокой скоростью, что делает их эффективными хищниками. Они регулируют численность других видов и поддерживают здоровье экосистем.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анемоны — пассивная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неподвижность, анемоны используют стрекательные клетки для защиты от захватчиков и захвата добычи, создавая защитный барьер для себя и соседствующих рыб.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и стайность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часто используют окраску и поведение для маскировки. Образование стай защищает от хищников за счёт обмана и усложнения прицела охотника.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Пластиковые отходы ежегодно в большом количестве попадают в океаны, вызывая гибель обитателей и нарушение естественных экосистем, создавая долговременную угрозу для морской среды.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коралловых рифов происходит из-за сетей и динамита — это лишает многих видов укрытия и влияет на продуктивность экосистем.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Чрезмерный вылов рыбы сокращает популяции и нарушает пищевые цепи, что ведёт к снижению биоразнообразия и ухудшению устойчивости морских экосистем.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человека: загрязнение и перелов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животные погибают, запутываясь в рыболовных снастях и мусоре, что способствует снижению численности важных компонентов экосистем.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491"/>
            <a:ext cx="4270500" cy="1180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2395182"/>
            <a:ext cx="4270500" cy="1180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325" y="3576957"/>
            <a:ext cx="4270500" cy="1180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и климат Земли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2100" y="1348679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течения в действии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Гольфстрим и Куросио переносят тёплую воду на большие расстояния, регулируя температуру прибрежных регионов и смягчая климатические экстремумы, что влияет на жилища и сельское хозяйство.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100" y="2511370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углекислого газа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поглощают значительную часть углекислого газа, участвуя в регуляции парникового эффекта и влияя на глобальное потепление, поддерживая климатическую стабильность.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2100" y="3693145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и погода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между океанами и атмосферой формирует погодные системы, влияя на осадки и циклоны, что важно для экосистем и человеческой деятельности в прибрежных зонах.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7549" y="1088225"/>
            <a:ext cx="196875" cy="26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0156" y="2065355"/>
            <a:ext cx="263100" cy="2338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2566" y="3013851"/>
            <a:ext cx="262500" cy="262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971" y="3990981"/>
            <a:ext cx="263100" cy="2338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необычные морские организмы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572289" y="108822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Глубоководный удильщик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с «лампочкой» на голове излучает свет, привлекая добычу в полной темноте океанских глубин, уникален своей стратегией охоты.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48008" y="2051038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Рыба-капля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Обладает необычной формой тела, напоминающей каплю, что помогает маскироваться на морском дне и избегать хищников.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90118" y="3013851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Гигантский кальмар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самых загадочных обитателей глубин, достигает огромных размеров и обладает мощными щупальцами для охоты и защиты.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065823" y="397666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звезда с 40 лучами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Редкий вид морской звезды, обладающий необычным числом лучей, что делает её объектом изучения и коллекционирования среди биологов.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в океане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поддерживает жизнь и устойчивость экосистем океана.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морской биологии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Поиски новых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в глубоководных и удалённых районах помогают открывать невероятное биоразнообразие, расширяя знания о жизни в океане и открывая потенциальные полезные ресурсы для науки.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коралловых рифов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Разрабатываются методики по культивированию и восстановлению рифов для защиты экосистем, что важно для сохранения биологического равновесия и поддержки прибрежных сообществ.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морских заповедников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Установление охраняемых зон способствует сохранению редких и уязвимых видов, позволяя экосистемам восполняться и защищать биоразнообразие от возрастающего антропогенного воздействия.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 океаны — ключ к жизни на планете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обеспечивают климатический баланс, разнообразие жизни и ресурсы, от которых зависит человечество. Их сохранение — залог устойчивого будущего Земли и всех её обитателей.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2026-05-09T08:58:14Z</dcterms:created>
  <dcterms:modified xsi:type="dcterms:W3CDTF">2026-05-09T08:58:14Z</dcterms:modified>
</cp:coreProperties>
</file>