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формы стали изменчивыми в глазах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эволюционные концепции
</a:t>
            </a:r>
            <a:endParaRPr lang="en-US" sz="41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изменяемости видов складывалось постепенно: от античных догадок и классификации до геологии, Бюффона и Ламарка.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идея изменяемости видов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 представлений о изменении природы
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без мифа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пытался объяснять происхождение живого естественно: он связывал его с влагой и постепенным усложнением форм, не прибегая к мифологическому рассказу о создании.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выдвигал смелую догадку о случайном соединении частей живых существ. В его рассуждениях уже заметен мотив отбора более удачных сочетаний.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объяснению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античные мыслители не создали теории эволюции, они заложили важный принцип: природу можно объяснять через наблюдение и разумное рассуждение.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«лестница природы»
</a:t>
            </a:r>
            <a:endParaRPr lang="en-US" sz="2344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выстроил мир живого как последовательность ступеней: от простых существ к более сложным. Такая схема помогала упорядочить наблюдаемое 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«Лестница природы» не допускала превращения одних видов в другие. Виды понимались как устойчивые и заранее заданные, а не как исторически возникающие 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Сильной стороной этой модели была ясная классификация, но она оставляла без ответа вопрос о происхождении сходства между организмами.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неизменность как норма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картине мира природа воспринималась как установленная раз и навсегда. Изменения видов чаще объясняли ошибкой наблюдения или частным отклонением.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монастырские школы и университеты сохраняли античные тексты, переписывали их и накапливали сведения о растениях, животных и минералах.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будущих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медленное накопление описаний позже стало полезным для более точных сравнений, хотя сама идея эволюции ещё не была сформулирована.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увидели натуралисты эпохи открытий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Возрождения открыли европейцам растения и животных, которых не знали древние авторы. Старые описания оказались слишком узкими для нового мира.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 вызвали особый интерес: они не вписывались в привычные схемы и заставляли внимательнее относиться к следам древней 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авторитета к наблюдению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сравнивать и классифицировать стала практической задачей. Натуралисты всё чаще опирались на наблюдение, а не только на авторитет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наблюдения постепенно расширили границы исторического времени и подготовили мысль о медленных изменениях природы.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становилась геология, тем убедительнее выглядела идея о крайне длительной истории Земли.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геологии; современная оценка возраста Земли — около 4,54 млрд лет.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 новое чувство времени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удобную систему именования и группировки организмов. Она позволила ученым говорить о видах точно и единообразно, но не объясняла их происхождение.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почему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 помогало распознавать родство форм, однако само по себе ещё не отвечало на вопрос, почему эти формы вообще похожи.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классификация стала важным инструментом биологии, но не заменяла теории: за описанием разнообразия всё ещё требовалось объяснение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Линнеевская классификация и её пределы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Трансформизм как ранняя эволюционная идея
</a:t>
            </a:r>
            <a:endParaRPr lang="en-US" sz="2344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могут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Трансформизм объединял представления о том, что виды не абсолютно постоянны. Он допускал постепенное изменение организмов под влиянием внешних условий и 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и 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авторы связывали преобразование форм с образом жизни, средой и привычками. Так возникала мысль, что признаки не возникают случайно и не остаются неподвижными.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Неразрешённый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объяснения оставались общими: не хватало чёткого механизма, который показывал бы, как именно изменения закрепляются и передаются потомству.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различия
</a:t>
            </a:r>
            <a:endParaRPr lang="en-US" sz="6954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естествознания и истории биологии.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показали, что даже близкие особи не бывают полностью одинаковыми.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внутривидовыми различиями стало отправной точкой для вопроса о наследовании признаков и происхождении новых форм.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Мендель, «Опыты над растительными гибридами» (1865)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поворотом к проверяемому пониманию передачи признаков.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1865 году Мендель показал, что наследование можно изучать на опыте, а не только рассуждать о нём.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1749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Л. Бюффон, «Histoire naturelle» (1749)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его взгляды стали влиять на обсуждение изменяемости видов.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1749 году Бюффон начал «Естественную историю» и связал изменения живого с длительным действием среды и времени.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естествознания XVIII века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век подготовил почву для первых эволюционных объяснений.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натуралисты всё чаще сравнивали виды и замечали, что признаки зависят от условий жизни.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Erasmus Darwin, «Zoonomia» (1794)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усилила внимание к естественным причинам изменения видов.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1794 году Эразм Дарвин опубликовал «Зоономию», где пытался объяснять многообразие живого через наблюдаемые факты и длительные изменения.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Ж.-Б. Ламарк, «Philosophie zoologique» (1809)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впервые предложила целостную схему постепенного преобразования видов.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Ламарк изложил свою теорию эволюции в «Философии зоологии».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как условие эволюции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738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как летопись Земли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слои, окаменелости и древние морские отложения читаются как страницы огромной истории Земли. Они показывают, что ландшафты и условия жизни менялись не один раз, а многократно, в течение очень долгого времени.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2204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процессы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геологи начали сопоставлять породы разного возраста, стало ясно: одни процессы действуют медленно, но постоянно. Такое представление помогло увидеть, что и живые формы могут изменяться не скачком, а накапливая малые различия.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6064500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 условие изменений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глубокой древности Земли изменила сам масштаб мышления. Если времени достаточно много, то небольшие изменения в организмах уже не выглядят случайностью и могут рассматриваться как основа для крупных преобразований.
</a:t>
            </a:r>
            <a:endParaRPr lang="en-US" sz="10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ранние теории не стали окончательными
</a:t>
            </a:r>
            <a:endParaRPr lang="en-US" sz="2367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механизма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Наблюдений было много, но между ними не хватало единого объясняющего механизма. Поэтому одна и та же мысль о изменении видов могла звучать убедительно, но оставаться только предположением.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понимали смутно: было видно, что дети похожи на родителей, но неизвестно, как именно передаются устойчивые черты. Без этого теория не могла стать строгой.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собирали из отдельных случаев, путевых заметок и описаний коллекций. Такой материал помогал ставить вопросы, но ещё не давал надёжной проверки для большой теории.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механизму отбора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наблюдения о конкуренции и приспособленности постепенно подводили к идее естественного отбора.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идей предшественников и новизны Дарвина показывает, что он не отверг ранние наблюдения, а связал их в объясняющий механизм.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объединил разрозненные интуиции в строгую теорию, где отбор объясняет сохранение полезных вариаций.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эволюционных концепций и теории естественного отбора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Дарвин изменил принципиально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эволюционные концепции важны не только как предыстория Дарвина: они научили задавать правильные вопросы о наследовании, среде и времени, без которых новая теория не могла бы появиться.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идей к научной теории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2026-07-26T04:43:28Z</dcterms:created>
  <dcterms:modified xsi:type="dcterms:W3CDTF">2026-07-26T04:43:28Z</dcterms:modified>
</cp:coreProperties>
</file>