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тревога и тревожность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— естественная реакция на стресс и неопределённость у подростков.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помогает выживать, но тревожность — частое беспокойство без явных причин. У подростков она связана с переменами и отношениями.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тревоги и тревожности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проявления тревоги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Сердцебиение и потливость при волнении
</a:t>
            </a:r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тревожных состояний у подростков учащается сердцебиение и усиливается потоотделение, что связано с активацией нервной системы. Эти симптомы могут возникать перед экзаменом или важным событием.
</a:t>
            </a:r>
            <a:endParaRPr lang="en-US" sz="906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Мышечное напряжение и дрожь
</a:t>
            </a:r>
            <a:pPr algn="ctr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тревога сопровождается напряжением в мышцах и легкой дрожью, которые заметны при стрессовых ситуациях. Это проявление подготовки организма к опасности.
</a:t>
            </a:r>
            <a:endParaRPr lang="en-US" sz="1049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сна и аппетита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Тревожность способна вызвать проблемы со сном и аппетитом, что негативно влияет на общее самочувствие подростка и его способность полноценно отдыхать.
</a:t>
            </a:r>
            <a:endParaRPr lang="en-US" sz="1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признаки тревожности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тревожные мысли затрудняют сосредоточенность на учебе и обычных делах подростка.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часто проявляется раздражительность и страх ошибок, что мешает уверенно действовать.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надвигающейся опасности вызывает у них беспокойство, которое сложно объяснить окружающим.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появляться избегание социальных ситуаций и снижение активности в привычной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736880"/>
            <a:ext cx="4166100" cy="213819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тревога и страх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отличия между тревогой и страхом для понимания их проявлений и подходов к реакции.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позволяет правильно реагировать и выбирать методы поддержки подростков.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психологии и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 тревожности у подростков
</a:t>
            </a:r>
            <a:endParaRPr lang="en-US" sz="2559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нагрузка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экзаменам и контрольным часто вызывает сильный стресс и беспокойство у школьников.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Межличностные проблемы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с одноклассниками и случаи буллинга увеличивают уровень тревоги в подростковой среде.
</a:t>
            </a:r>
            <a:endParaRPr lang="en-US" sz="1371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разногласия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Напряжённые отношения в семье могут стать причиной неуверенности и постоянного беспокойства у детей.
</a:t>
            </a:r>
            <a:endParaRPr lang="en-US" sz="1371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СМИ и соцсетей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сравнение с другими и давление информации порождают чувство тревожности без видимых оснований.
</a:t>
            </a:r>
            <a:endParaRPr lang="en-US" sz="1371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публичных ответов
</a:t>
            </a:r>
            <a:pPr algn="ctr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испытывают тревогу перед выступлением у доски, опасаясь ошибиться и быть осмеянными.
</a:t>
            </a:r>
            <a:endParaRPr lang="en-US" sz="1266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Беспокойство перед контрольными
</a:t>
            </a:r>
            <a:pPr algn="ctr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экзамена вызывает у школьников растущее напряжение, мешающее концентрации и полноценной подготовке.
</a:t>
            </a:r>
            <a:endParaRPr lang="en-US" sz="1110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 новых знакомствах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необходимости завести друзей в новом классе вызывает у подростков чувство тревоги и неуверенности.
</a:t>
            </a:r>
            <a:endParaRPr lang="en-US" sz="1144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в школе: распространённые ситуации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роль тревоги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активизирует внимание, помогая сосредоточиться на важных задачах и подготовиться к ответственным событиям.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стимулирует повторение и лучшее усвоение материала, способствуя более эффективной учебе.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тревоги предупреждают об опасности, помогая избегать ошибок и принимать взвешенные решения.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тревога кратковременна, связана с конкретным событием и проходит после его окончания, не влияя на повседневную жизнь.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полезную тревогу от чрезмерной
</a:t>
            </a:r>
            <a:endParaRPr lang="en-US" sz="2691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тревожность длится более двух недель, возникает без явной причины и может снижать успеваемость, нарушать сон и изолировать подростка.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тревожных расстройств у подростков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пять лет число подростков, обращающихся за психологической помощью, выросло на 27%.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Тревожность у подростков встречается почти вдвое чаще, чем у взрослых, что требует внимания системы образования и здравоохранения.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Минздрав РФ,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тревожных расстройств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Генерализованное тревожное расстройство проявляется постоянным беспокойством по многим аспектам жизни без конкретной причины в течение длительного времени. Это затрудняет сосредоточенность и снижает качество жизни.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тревожное расстройство характеризуется боязнью публичных выступлений или общения из-за страха быть осужденным или отвергнутым сверстниками, что осложняет социальные контакты.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Паническое расстройство сопровождается внезапными приступами интенсивного страха и физиологических реакций, таких как учащённое сердцебиение, которые могут появляться без явных предвестников.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Специфические фобии представляют собой сильный страх определённых объектов или ситуаций, например, боязнь насекомых, высоты или замкнутых пространств, часто приводящий к избеганию.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тревожности на здоровье подростков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Хроническая усталость и нарушение сна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тревожность вызывает постоянное напряжение, что ведёт к ощущению усталости и проблемам с засыпанием. Подростки часто просыпаются ночью, чувствуя тревогу, что снижает качество отдыха.
</a:t>
            </a:r>
            <a:endParaRPr lang="en-US" sz="952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иммунитетом и головные боли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стресса и тревоги снижается эффективность иммунной системы, что делает ребёнка более уязвимым к простудам. Также часто появляются головные боли, влияющие на концентрацию и настроение.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успеваемость и мотивацию
</a:t>
            </a:r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Тревожность ведёт к снижению интереса к учёбе и занятиям спортом. Подросток испытывает трудности с вниманием и запоминанием информации, что отражается на показателях в школе и самооценке.
</a:t>
            </a:r>
            <a:endParaRPr lang="en-US" sz="9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возникновения тревоги у подростков
</a:t>
            </a:r>
            <a:endParaRPr lang="en-US" sz="2756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реакций на стрессовое событие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 и окружения на уровень тревожности
</a:t>
            </a:r>
            <a:endParaRPr lang="en-US" sz="2496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в семье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отношения и поддержка родителей создают ощущение безопасности и значительно снижают тревожность подростка.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друзей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хороших друзей и совместные занятия помогают справиться со стрессом и уменьшают чувство одиночества.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 критика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ссоры и негативные отзывы со стороны близких усиливают тревожность и создают внутреннее напряжение.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 давление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общения или насилие со стороны сверстников ухудшает психоэмоциональное состояние и повышает уровень тревоги.
</a:t>
            </a:r>
            <a:endParaRPr lang="en-US" sz="13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сравнение с другими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ярких публикаций сверстников вызывает чувство неполноценности и усиливает неуверенность в себе. Это может привести к постоянному внутреннему напряжению и снижению самооценки.
</a:t>
            </a:r>
            <a:endParaRPr lang="en-US" sz="1001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пропустить важное (FOMO)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не отставать заставляет подростков часто проверять соцсети, что нарушает режим дня и вызывает чувство тревоги при невозможности быть онлайн.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Кибербуллинг и негативные комментарии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Агрессивные сообщения и оскорбления в интернете вызывают стресс и страх, что отражается на самоощущении ребёнка и мешает общению в реальной жизни.
</a:t>
            </a:r>
            <a:endParaRPr lang="en-US" sz="100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социальные сети влияют на тревожность подростков
</a:t>
            </a:r>
            <a:endParaRPr lang="en-US" sz="23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методы снижения тревожности
</a:t>
            </a:r>
            <a:endParaRPr lang="en-US" sz="2641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глубокого дыхания помогает успокоить нервную систему и снизить физические симптомы тревоги, что способствует быстрому восстановлению внутреннего равновесия.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укрепляют организм, улучшают настроение и уменьшают уровень стресса, помогая справляться с эмоциональными перегрузками.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Медитация и ведение дневника эмоций способствуют осознанности своих переживаний, помогают анализировать причины волнений и находить пути их преодоления.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переживаний с близкими и хобби дают возможность выразить чувства и переключиться, повышая эмоциональную устойчивость и создавая ощущение поддержки.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необходимо обратиться за помощью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тревожность сохраняется более двух недель и мешает учёбе, общению или сну, это сигнал для поиска профессиональной помощи.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панических атак, постоянного страха или избегание обычных дел требует консультации школьного психолога или врача.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обращение к специалистам помогает предотвратить усугубление состояния и поддержать подростка в преодолении сложностей.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53103"/>
            <a:ext cx="4392900" cy="190574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специалистов и их роль при тревожности
</a:t>
            </a:r>
            <a:endParaRPr lang="en-US" sz="2767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описывает основные специалистические роли и формы помощи при тревожных расстройствах у подростков.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специалиста зависит от выраженности симптомов и степени влияния тревожности на жизнь подростка.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известных людей о борьбе с тревожностью
</a:t>
            </a:r>
            <a:endParaRPr lang="en-US" sz="2516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Эмма Уотсон о важности психотерапии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Актриса рассказала, что регулярно посещает психотерапевта и ведёт дневник, что помогает ей понимать и контролировать тревожные состояния.
</a:t>
            </a:r>
            <a:endParaRPr lang="en-US" sz="1069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Билли Айлиш и поддержка семьи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Певица делилась, что непростые периоды преодолевала благодаря поддержке близких, что стало основой её успеха и эмоционального здоровья.
</a:t>
            </a:r>
            <a:endParaRPr lang="en-US" sz="1144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как ключ к успеху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что тревожность не мешает реализовывать потенциал, если есть своевременная помощь и поддержка окружающих.
</a:t>
            </a:r>
            <a:endParaRPr lang="en-US" sz="11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 поддержка — путь к спокойствию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тревоги и доступ к помощи помогают подросткам успешно справиться с волнением. Поддержка семьи и школы создаёт комфорт и укрепляет эмоциональное здоровье.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2026-05-08T02:30:53Z</dcterms:created>
  <dcterms:modified xsi:type="dcterms:W3CDTF">2026-05-08T02:30:53Z</dcterms:modified>
</cp:coreProperties>
</file>