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текст от набора предложений?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и его признаки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шестикласснику понимать текст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встречается в учебнике, книге, объявлении и сообщении. Понимание его признаков помогает точно читать, пересказывать, писать и замечать речевые ошибки.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— это несколько предложений, связанных между собой по смыслу и грамматически. Они работают на одну общую тему и образуют единое высказывание.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всегда есть основная мысль — то главное, что хотел сообщить автор. Она помогает понять цель текста и его общий смысл.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текст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в тексте расположены не случайно: у него есть начало, основная часть и завершение. Такой порядок делает высказывание цельным и понятным.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4288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4825" y="1686040"/>
            <a:ext cx="321075" cy="428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основная мысль текста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064153" y="3650719"/>
            <a:ext cx="34044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отвечает на вопрос «о чём говорится в тексте?». Она называет предмет разговора: событие, явление, человека, животное или время года.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595475" y="3188525"/>
            <a:ext cx="28728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651178" y="2148219"/>
            <a:ext cx="34044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мысль показывает, что именно автор хочет сказать о теме. Один и тот же предмет можно раскрыть по-разному, если изменить эту мысль.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183076" y="1686025"/>
            <a:ext cx="28728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мысль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4113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и не текст: сравнение признаков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признаки полноценного текста и набора отдельных предложений.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объединяет предложения в одно смысловое целое; без общей темы и связи получается разрозненный набор фраз.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учебной темы по русскому языку, 6 класс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цельность текста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тема и одна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цельном тексте все предложения помогают раскрыть одну тему и одну главную мысль. Поэтому каждое из них связано с общим содержанием и не выбивается из него.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фраза мешает пониманию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добавить лишнее предложение, смысл становится менее ясным. Особенно заметно это в коротких рассказах, описаниях предметов и явлений природы.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предложения связываются между собой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связываются повторами ключевых слов, местоимениями и союзами. Благодаря этому читатель легко понимает, что новая фраза продолжает уже сказанное.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средств связи нет, текст распадается на отдельные фразы. Тогда читать его труднее, а главную мысль приходится восстанавливать по догадке.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создают и синонимы, а также слова, указывающие на время и место: затем, потом, здесь, там. Они помогают не терять ход мысли.
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связи в тексте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этих средств, важны и интонация, и логика изложения: они помогают сделать речь плавной и понятной.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предложения соединяют местоимения и союзы; остальные средства уточняют мысль и делают текст выразительнее.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по русскому языку, 6 класс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предложений и частей текста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вводится тема и становится ясно, о чём пойдёт речь. Это помогает читателю настроиться на содержание и понять, чего ожидать дальше.
</a:t>
            </a:r>
            <a:endParaRPr lang="en-US" sz="1053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сообщаются главные факты, признаки или события. В этой части мысль развивается, а порядок предложений особенно важен.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Основная часть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подводится итог или делается вывод. Концовка завершает текст и делает его смысл законченным.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Завершение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текст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создать связное и завершённое высказывание.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вводит читателя в тему, называет героя, событие или предмет и подготавливает к дальнейшему чтению, чтобы сразу стало ясно, о чём пойдёт речь.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Начало, основная часть и концовка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Концовка завершает высказывание, подводит итог или делает вывод. Даже в коротком тексте она помогает почувствовать законченноcть и объединяет все части в одно целое.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раскрывает главную информацию: описывает признаки, события, доказательства или важные детали. Именно здесь текст развивается и сообщает самое существенное.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показывает, что произошло, и ведёт читателя от одного события к другому, помогая увидеть развитие действия во времени.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раскрывает признаки предмета, человека, места или явления. В нём важны детали, которые создают точный и яркий образ.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типа текста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текстах один тип обычно главный, а другие могут помогать ему. По цели и содержанию их легко различить.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 объясняет, почему что-то происходит или почему автор так считает. Оно строится на мысли, доводах и выводе.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87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262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описание создаёт образ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64088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ворот школы растёт высокая липа с широкой кроной и тёмным стволом. Летом её листья блестят на солнце, а в тени под деревом всегда прохладно и тихо. Кажется, что липа давно стала частью школьного двора.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64088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липа у школьного двора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1263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комнате светлые стены, аккуратный стол у окна и мягкий ковёр на полу. На полке стоят книги и небольшой глобус, а от лампы вечером идёт тёплый свет. Всё здесь выглядит спокойно и очень уютно.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01263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Комната, в которую хочется вернуться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повествование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8527" y="4039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 возникает результат: проблема решается, событие завершается или герой делает вывод. Так повествование получает законченность.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28527" y="3508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Итог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81016" y="2134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события следуют одно за другим: появляются новые действия, меняется обстановка, становится ясно, как развивается история и к чему она ведёт.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81016" y="1603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Развитие действий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1564329" y="4039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герой замечает необычную деталь или попадает в новую ситуацию. Это задаёт направление рассказу и помогает понять, с чего всё началось.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564329" y="3508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 события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 начинается с тезиса — главной мысли, которую нужно объяснить. Автор сразу показывает, что именно он хочет доказать или разъяснить.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приводятся доводы: примеры, причины, наблюдения и факты. Слова потому что, поэтому, во-первых и во-вторых помогают связать мысли и сделать объяснение убедительным.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 в тексте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делается вывод, который возвращает к главной мысли и завершает рассуждение. Такой текст помогает не только сообщить мнение, но и обосновать его.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806805"/>
            <a:ext cx="4348200" cy="21293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различать три типа текста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определить, как устроен текст и какая часть в нём главная.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текста легче определить по цели высказывания: рассказать о событиях, показать признаки или объяснить мысль.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по русскому языку, 6 класс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606" y="3188538"/>
            <a:ext cx="374588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470" y="3188538"/>
            <a:ext cx="428100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0725" y="1709690"/>
            <a:ext cx="428400" cy="380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1563700" y="36507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 показывает, что автор переходит к новой части текста. Читателю легче заметить, где заканчивается одна мысль и начинается другая.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микротема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22325" y="36507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абзац может передавать одно событие, один признак или один аргумент. Поэтому деление часто совпадает с переходом к следующему этапу рассказа или объяснения.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содержанием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150725" y="21482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на абзацы делает текст понятнее и аккуратнее. Короткие смысловые части помогают быстрее находить важную информацию и не терять ход мысли.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чтения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абзац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Проверка: является ли запись текстом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особенно полезна при пересказе и редактировании собственных работ: она помогает увидеть, чего не хватает или что нужно исправить.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все признаки на месте, запись воспринимается как цельный текст; при отсутствии хотя бы одного признака смысл становится слабее и распадается.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«Текст и его признаки», 6 класс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разрушают текст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Сбивчивый порядок предложений мешает понять ход мысли. Если части текста перепутаны, читатель не видит ни начала, ни развития, ни результата.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Исправление удобно начинать с определения темы, затем восстанавливать порядок и заменять неточные слова. После этого текст становится яснее и цельнее.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общей темы делает предложения случайным набором. Даже хорошие по отдельности фразы не образуют текста, если не работают на одно сообщение.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фразы и неудачные повторы перегружают высказывание. Текст становится тяжёлым, если одни и те же слова встречаются слишком часто без необходимости.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объединяет предложения общей темой, связной мыслью и завершённостью. Умение узнавать его признаки помогает лучше читать, пересказывать, писать и замечать собственные ошибки.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Текст: главное, что важно запомнить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2026-05-23T14:37:18Z</dcterms:created>
  <dcterms:modified xsi:type="dcterms:W3CDTF">2026-05-23T14:37:18Z</dcterms:modified>
</cp:coreProperties>
</file>