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производной к построению графиков функций
</a:t>
            </a:r>
            <a:endParaRPr lang="en-US" sz="2017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помогает увидеть форму графика без лишних построений.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производная нужна при исследовании функций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производной смотрят область определения, нули, знаки и симметрию. Производная уточняет картину: показывает, где функция растёт, убывает, меняет характер изгиба и где возможны экстремумы.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первая производная отражает поведение функции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производная означает, что при увеличении x значения функции уменьшаются. Линия графика направлена вниз, и по модулю f′(x) можно судить о крутизне спуска.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f′(x)=0 или производная не существует, называют критическими. Именно там чаще всего проверяют, меняется ли направление графика и возникает ли экстремум.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промежутке f′(x) положительна, значения функции последовательно увеличиваются. График идёт слева направо вверх, а чем больше значение производной, тем заметнее наклон.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|f′(x)|, тем быстрее меняется функция на данном участке. Это помогает оценить не только направление движения графика, но и его общую динамику.
</a:t>
            </a:r>
            <a:endParaRPr lang="en-US" sz="8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 читают на промежутках: именно там видно поведение функции, а не в одной отдельной точке.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производной и выводы о графике функции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производная соответствует росту, отрицательная — убыванию, а ноль требует дополнительной проверки на экстремум.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признакам первой производной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функции с помощью производной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устанавливают, при каких значениях аргумента функция вообще определена. Это помогает сразу увидеть разрывы, запретные точки и возможные границы исследования.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Первая производная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вычисляют f′(x), чтобы получить инструмент для анализа роста, убывания и критических точек. Без этого дальнейшие выводы будут неполными.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Критические точки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уравнение f′(x)=0, отмечают точки, где производная не существует, и делят ось на промежутки для проверки знака производной.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Вторая производная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f″(x), чтобы определить выпуклость графика, выявить возможные точки перегиба и уточнить общую форму кривой.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Итоговый эскиз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 пределы, асимптоты, пересечения с осями и на основе всех признаков составляют цельный набросок графика.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производной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исследования функции от области определения до итогового эскиза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геометрический смысл производной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как мгновенный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в точке задаёт наклон касательной, а значит — мгновенное направление графика. Если в выбранной точке провести касательную, она покажет, как именно функция ведёт себя рядом с этим местом, не требуя построения по множеству точек.
</a:t>
            </a:r>
            <a:endParaRPr lang="en-US" sz="1047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наклона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производной означает подъём касательной, отрицательное — её наклон вниз, а ноль даёт горизонтальное положение. На рисунке удобно сопоставить один график и три варианта касательной, чтобы увидеть связь формулы и геометрии.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связать знак производной с поведением графика и типом критической точки.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функции по первой производной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значение имеет не только значение производной, но и её знак на промежутках.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признаков первой производной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 и экстремумы функции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критической точкой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Критической называют точку, где f′(x)=0 или производная не существует, но сама функция определена. Такие точки требуют отдельной проверки, потому что их смысл может быть разным.
</a:t>
            </a:r>
            <a:endParaRPr lang="en-US" sz="742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ноль производной недостаточен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f′(x)=0, график лишь временно становится горизонтальным. Это ещё не доказывает наличие максимума или минимума, поскольку направление движения может не измениться.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смены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признак экстремума — переход знака производной с плюса на минус или наоборот. Именно он позволяет отличить вершину графика от обычной стационарной точки.
</a:t>
            </a:r>
            <a:endParaRPr lang="en-US" sz="773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школьных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исследовании функций удобнее всего сначала отмечать критические точки, а затем проверять знак f′(x) по соседним промежуткам. Такой подход даёт уверенный вывод без догадок.
</a:t>
            </a:r>
            <a:endParaRPr lang="en-US" sz="7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производная показывает, как меняется наклон графика: это позволяет понять, где кривая «закругляется» вверх или вниз.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производная и форма графика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f″(x) задаёт выпуклость, а его смена указывает на возможную точку перегиба.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признакам второй производной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перегиба и смена выпуклости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характера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перегиба отмечает переход от выпуклости вверх к выпуклости вниз или наоборот. В этот момент график не просто меняет форму, а перестраивает направление изгиба, что хорошо видно на плавных кривых.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второй 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признаком служит именно смена знака f″(x) по разные стороны от точки. Если знак не меняется, то условие f″(x)=0 само по себе ещё не доказывает наличие перегиба.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первой 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перегиба первая производная может существовать, а иногда даже равняться нулю. Поэтому такой пункт не всегда является экстремумом: важно отдельно анализировать поведение первой и второй производных.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поведение функции на бесконечности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вправо и далеко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общий вид графика, нужно посмотреть, к чему стремится функция при больших положительных и отрицательных значениях аргумента. Именно эти пределы показывают, уходит ли кривая вверх, вниз или выходит на уровень, близкий к постоянному значению.
</a:t>
            </a:r>
            <a:endParaRPr lang="en-US" sz="891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 приближается к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функции приближаются к числу, говорят о горизонтальной асимптоте. Если разность между функцией и прямой y=kx+b стремится к нулю, график идёт вдоль наклонной асимптоты, не совпадая с ней.
</a:t>
            </a:r>
            <a:endParaRPr lang="en-US" sz="104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стандартных примеров показывают, как производная помогает быстро определить форму графика и его ключевые особенности без полного построения по точкам.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функций и их производных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производная по-разному проявляется в зависимости от самой функции: важно учитывать не только формулу, но и область определения, разрывы и поведение на бесконечности.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школьного курса алгебры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многочлена третьей степени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область определения, нули функции и поведение на бесконечности. Это задаёт рамку будущего графика и показывает, как кривая должна вести себя на концах.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производная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вычисляют f′(x), находят критические точки и определяют, где функция возрастает или убывает. По смене знака производной устанавливают локальные максимумы и минимумы.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производная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исследуют f″(x): она показывает выпуклость графика и помогает найти точку перегиба. Для кубического многочлена такой переход обычно особенно заметен и формирует характерный изгиб.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эскиз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объединяют все признаки: старший коэффициент, экстремумы, перегиб и пересечения с осями. У многочлена третьей степени получается плавный график с одним перегибом и не более чем двумя экстремумами.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базовые ориентиры, затем проверяют, как они согласуются между собой. Особенно важно, чтобы отмеченные точки не противоречили знакам производных и пределам.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точки и элементы обязательно отмечаются на графике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эскиз строится не по отдельным меткам, а по согласованной системе признаков: оси, экстремумы, перегибы, асимптоты и интервалы поведения.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исследования функции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исследовании функции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считать любую точку, где f′(x)=0, максимумом или минимумом. Без анализа смены знака производной такой вывод может оказаться неверным.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области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учесть область определения, можно отметить точки, которых на самом графике нет. Особенно это опасно для дробно-рациональных функций, где разрывы меняют весь рисунок.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работа со второй 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вычислении f″(x) приводят к неправильному выводу о выпуклости и перегибах. В итоге график может быть построен с противоположным изгибом.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разных нулей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 нули производной не совпадают по смыслу: первые показывают пересечение с осью Ox, вторые — возможные критические точки. Их нельзя подменять друг 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 графика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по производным и предельному поведению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производной за пределами алгебры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производная описывает скорость как изменение пути по времени, а вторая производная связана с ускорением. Поэтому графики помогают не только считать, но и понимать динамику процесса.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производная показывает, как быстро меняются прибыль, выручка или затраты. Это позволяет искать точки, где рост замедляется или, наоборот, становится особенно заметным.
</a:t>
            </a:r>
            <a:endParaRPr lang="en-US" sz="70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моделях роста популяции производная отражает темп изменения численности. По графику можно оценить, когда процесс ускоряется, когда стабилизируется и где возможны ограничения роста.
</a:t>
            </a:r>
            <a:endParaRPr lang="en-US" sz="69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оптимизация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задачах производная помогает находить наибольшие и наименьшие значения параметров. Именно поэтому методы исследования графиков лежат в основе поиска оптимального режима работы.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признаки, которые нужно помнить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f′(x) &gt; 0 на промежутке, функция возрастает. Это основной признак положительного наклона графика и первый шаг к пониманию его общего направления.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f′(x) &lt; 0, функция убывает. Знак производной показывает, что при движении вправо значения графика становятся меньше, а сама кривая идёт вниз.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f′(x)=0 указывает на возможную критическую точку. Но окончательный вывод делают только после проверки, меняется ли знак производной по обе стороны от неё.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 и касательная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производная показывает выпуклость: f″(x) &gt; 0 — вверх, f″(x) &lt; 0 — вниз. Формула касательной y=f(x0)+f′(x0) (x−x0) связывает производную с геометрией графика.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делает график понятным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превращает построение графика в последовательный анализ: сначала рост и убывание, затем экстремумы, выпуклость, перегибы, а после этого — асимптоты и пределы. Так функция становится наглядной и предсказуемой.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2026-05-30T05:43:02Z</dcterms:created>
  <dcterms:modified xsi:type="dcterms:W3CDTF">2026-05-30T05:43:02Z</dcterms:modified>
</cp:coreProperties>
</file>