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факторы эволюции
</a:t>
            </a:r>
            <a:endParaRPr lang="en-US" sz="3274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процесс изменений в организмах под влиянием множества факторов.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фундамент биологии, объясняющий разнообразие жизни. От взглядов Ламарка до синтетической теории XX века, эволюция раскрывала принципы наследственности, изменчивости и отбора, формируя современное понимание развития видов.
</a:t>
            </a:r>
            <a:endParaRPr lang="en-US" sz="1328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концепции эволюции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генетические варианты, служащие исходным материалом для эволюционного процесса.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наиболее приспособленные организмы, влияя на распространение признаков.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— случайные изменения частот аллелей, особенно заметные в небольших популяциях.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 миграции определяют поток генов между популяциями, формируя генетическую структуру.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эволюции: обзор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мутации: происхождение и роль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Генные, или точечные, мутации изменяют отдельные нуклеотиды ДНК, создавая новые аллели. Их накопление может приводить к появлению уникальных признаков и воздействовать на наследственные болезни.
</a:t>
            </a:r>
            <a:endParaRPr lang="en-US" sz="1004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перестройки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включают инверсии, дупликации или транслокации участков хромосом, меняя структуру генома. Это влияет на наследственность и может приводить к эволюционным изменениям.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изменения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меняют число хромосом, как при трисомии. Пример: серповидноклеточная анемия связана с мутацией в гене HbS, оказывающей адаптивное значение в некоторых популяциях.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 значение мутаций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отбора поддерживает средние значения признака, снижая крайние варианты. Например, размер яиц насекомых обычно стабилизирован для максимальной выживаемости потомства.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отбор приводит к смещению признака в одну сторону. Классический пример — индустриальный меланизм у берёзовой пяденицы, изменившийся из-за загрязнения среды.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отбор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усиливает крайние формы признака, сокращая средние. Это может способствовать формированию двух или более адаптивных вариантов в популяции.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 и примеры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изменения аллелей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популяциях случайные колебания частот аллелей могут привести к случайной фиксации или утрате генов, не связанной с их приспособленностью.
</a:t>
            </a:r>
            <a:endParaRPr lang="en-US" sz="1150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популяция, основанная небольшой группой особей, наследует ограниченный генетический набор, что резко меняет генетическую структуру и может привести к уникальным чертам.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островных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на островах Тихого океана демонстрируют разные генетические вариации, объясняемые дрейфом генов и ограниченной миграцией, что влияет на их эволюционное развитие.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генов: механизмы и примеры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особей между популяциями обеспечивают движение аллелей, уменьшение генетических различий и повышение разнообразия в принимающих группах.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и обмен генами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цветковых растений перенос пыльцы между сообществами способствует смешиванию генов, что увеличивает устойчивость и адаптивность экосистем.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перекрестного опыления
</a:t>
            </a:r>
            <a:endParaRPr lang="en-US" sz="1263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животных между территориями способствует улучшению генетического обмена, снижая риски инбридинга и увеличивая устойчивость популяций.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миграций у животных
</a:t>
            </a:r>
            <a:endParaRPr lang="en-US" sz="1289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поток через миграции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Установлено, что естественный отбор и мутации играют ведущую роль в изменчивости генов.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высокую значимость отбора и мутаций, остальные факторы существенно влияют на формирование популяций.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центр биотехнологической информации, 2021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вклада факторов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генетического разнообразия в эволюции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аллелей повышает адаптивные возможности популяций перед изменениями окружающей среды и новыми стресс-факторами.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генофонда способствует устойчивости к эпидемиям и неблагоприятным климатическим условиям.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генетическое разнообразие делает популяции уязвимыми и снижает их способность к долговременной адаптации.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создаёт физические препоны для обмена генами между группами, способствуя их генетической дивергенции.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возникает при разделении популяций разными средами обитания с различными условиями и ресурсами.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Поведенческая изоляция проявляется в изменениях брачных ритуалов, препятствующих скрещиванию между группами.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изоляция обусловлена различиями в периодах активности или размножения, что снижает генетический обмен.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изоляции в эволюционном процессе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генетическую основу, естественный отбор отбирает наиболее приспособленные варианты, а дрейф генов вносит случайные изменения, особенно значимые в небольших популяциях.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обеспечивают поступление новых аллелей и уменьшают генетические различия, тогда как изоляция предотвращает смешение генов, способствуя дивергенции и формированию новых видов.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 непрерывное влияние всех факторов определяет динамику и скорость эволюционных процессов, формируя разнообразие и адаптивность организмов.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 эволюции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кооперации мутаций и отбора: жираф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эволюции благодаря мутациям появились особи с удлинённой шеей, что дало им преимущество в доступе к пище на высоте. Такой признак повышал шансы на выживание и воспроизведение.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способствовал увеличению частоты длинношеих особей в популяции. Палеонтологические данные и сравнительный анализ подтверждают этот процесс адаптации у жирафообразных.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 популяциях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изолированные группы людей испытывали значительный дрейф генов, что приводило к уникальным аллельным сочетаниям. Это особенно заметно у коренных народов островов и отдалённых регионов.
</a:t>
            </a:r>
            <a:endParaRPr lang="en-US" sz="96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и отбора на человеческую адаптацию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способствовали появлению новых вариантов, некоторые из которых помогали адаптироваться к окружающей среде. Естественный отбор закреплял полезные изменения, например, в иммунной системе.
</a:t>
            </a:r>
            <a:endParaRPr lang="en-US" sz="1027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миграций и изоляции в формировании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из Африки около 50 000 лет назад повлияли на генетический состав евразийских популяций, а изоляция отдельных групп способствовала формированию локальных адаптаций и сохранению уникальных генов.
</a:t>
            </a:r>
            <a:endParaRPr lang="en-US" sz="975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на примере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изначальной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или экологические барьеры делят единую популяцию на части, ограничивая генетический обмен между ними.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популяций и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усиливается, возникает репродуктивная изоляция, что приводит к возникновению самостоятельных популяций и новых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генетических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изолированных группах происходят мутации и дрейф, вызывая постепенные изменения в генетическом составе и признаках.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популяций в результате изоляции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4494" y="2477750"/>
            <a:ext cx="202811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механизмов и исходов влияния основных факторов эволюции на генетическое разнообразие.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взаимодействуют: мутации создают разнообразие, отбор и дрейф изменяют частоты, миграции и изоляция контролируют распределение аллелей.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«Синтетическая теория эволюции», Новиков, 2018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 факторов эволюции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размера популяции: малые и большие популяции
</a:t>
            </a:r>
            <a:endParaRPr lang="en-US" sz="2188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малых популяциях дрейф генов становится доминирующим, что ведёт к быстрой изменчивости и потерям разнообразия независимо от приспособленности признаков.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и стабильных популяциях естественный отбор эффективнее поддерживает адаптивные признаки и сохраняет генетическое разнообразие популяции.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демонстрируют различия: изолированные группы крыс испытывают дрейф, тогда как популяции бурых медведей претерпевают влияние естественного отбора.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эволюционных преобразований популяций
</a:t>
            </a:r>
            <a:endParaRPr lang="en-US" sz="227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процессов, формирующих новые виды и изменяющих генетическую структуру.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эволюционных изменений: быстрые и медленные процессы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мутации и сильный отбор приводят к быстрому развитию признаков, что очевидно на примере устойчивости бактерий к антибиотикам, меняющихся за десятилетия.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слабом отборе и стабильных условиях изменения происходят медленно, как демонстрирует расщепление китообразных от наземных предков на протяжении миллионов лет.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исследования и эволюция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хранит следы древних миграций и межвидовых скрещиваний, выявленных методами высокопроизводительного секвенирования ДНК.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Неандертальские гены (1–4%) присутствуют у населения Европы и Азии, что подтверждает историческое взаимодействие видов и смешение популяций.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помогают объяснить различия в адаптации людей к климатическим условиям и восприимчивости к болезням.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взаимозависимость факторов эволюции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результат сложного взаимодействия мутаций, отбора, дрейфа, изоляции и миграций. Понимание этих процессов важно для биологии и медицины, подтверждается современными генетическими данными.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2026-05-10T05:39:18Z</dcterms:created>
  <dcterms:modified xsi:type="dcterms:W3CDTF">2026-05-10T05:39:18Z</dcterms:modified>
</cp:coreProperties>
</file>