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Рима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мира, богатства и могущества, изменивший лицо Рима.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к римскому миру
</a:t>
            </a:r>
            <a:endParaRPr lang="en-US" sz="2347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гражданских войн Рим вступил в эпоху порядка. При Августе усилились дороги, торговля и управление, а в I–II веках н. э. империя достигла особой стабильности и богатства.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обычной жизни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войны и борьба за власть стали реже, поэтому жители крупных городов и провинций жили спокойнее. Исчезла привычка ждать нового переворота или очередного набора в армию.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дороги сделали поездки и перевозку товаров надежнее. По ним быстрее доставляли зерно, масло, вино и письма, а торговцы могли планировать путь заранее.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городского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получили больше ресурсов для жизни и строительства. Появлялись рынки, храмы, бани и жилые дома, а население чаще видело не разорение, а новые здания и мастерские.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Августа Рим перестал жить в ожидании новой гражданской войны. Власть стала устойчивее, а в столице и провинциях появилась долгожданная передышка. Именно с этого момента обычно начинают отсчет золотого века.
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при Августе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 веке н. э. империей правили Юлии-Клавдии, а затем Флавии. Эти династии укрепляли управление, расширяли строительство и поддерживали порядок в огромном государстве. Их время стало важной частью расцвета.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расцвета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 веке н. э. при Антонинах Рим достиг одного из самых спокойных и благополучных периодов своей истории. Торговля, города и культура развивались особенно заметно, а границы оставались под контролем.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стабильности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римского расцвета
</a:t>
            </a:r>
            <a:endParaRPr lang="en-US" sz="2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начался расцвет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Окончание войн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гражданские войны завершились, и борьба за власть перестала разрушать страну изнутри. Это дало людям передышку и позволило сосредоточиться на хозяйстве, а не на выживании.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Сильное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сделала управление предсказуемее: налоги собирали организованнее, провинции контролировали внимательнее, а решения принимались быстрее. Для огромной империи это означало меньше хаоса и больше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Защищенные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начала охранять границы и дороги, а не участвовать в бесконечной внутренней борьбе. Благодаря этому стало безопаснее торговать, путешествовать и снабжать города необходимыми товарами.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при Августе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внешне сохранялись республиканские формы, но реальная власть переходила к императору.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 римский мир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люди ценили спокойствие сильнее всего. Pax Romana уменьшила внутренние потрясения и сделала повседневную жизнь в городах и провинциях заметно предсказуемее.
</a:t>
            </a:r>
            <a:endParaRPr lang="en-US" sz="116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и морю стало безопаснее перевозить грузы. Купцы реже теряли товар, а провинции могли быстрее обмениваться зерном, вином, маслом и ремесленными изделиями.
</a:t>
            </a:r>
            <a:endParaRPr lang="en-US" sz="116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доходы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была устойчивой, налоги собирались ровнее, а города получали необходимые поставки. Это помогало поддерживать рынки, бани, стройки и жизнь больших центров.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другие крупные города оставались обеспеченными продовольствием благодаря налаженным поставкам. Особенно важны были зерно, оливковое масло и вино — основные продукты римского быта.
</a:t>
            </a:r>
            <a:endParaRPr lang="en-US" sz="11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экономика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соединяли столицу с провинциями и ускоряли движение людей, писем и товаров. По ним можно было быстрее доставлять груз, следить за порядком и укреплять связь огромной империи.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 провинций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Египта везли зерно, из Испании — оливковое масло, а из других областей — вино и керамику. Обмен между регионами делал экономику Рима особенно живой и разнообразной.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пошлины пополняли казну, а значит, государство могло содержать армию, строить дороги и поддерживать города. Управление финансами было одной из основ римского могущества.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богатели на торговле и ремесле. На рынках работали мастера, продавцы и перевозчики, а вместе с ними росли занятость, оборот денег и городская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в Риме сильно отличалось по достатку семьи. Одни жили в тесных многоэтажных домах, другие — в просторных виллах с двориком. Но и там, и там люди зависели от рынка, воды и соседей.
</a:t>
            </a:r>
            <a:endParaRPr lang="en-US" sz="114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римский дом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был центром повседневной жизни. Здесь продавали хлеб, рыбу, фрукты, ткани и посуду, а еще узнавали новости, спорили о ценах и встречали знакомых.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рынки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приносили воду в фонтаны, бани и дома, благодаря чему большие города могли расти. Без надежного водоснабжения Рим не стал бы таким многолюдным и живым.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города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римском городе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инженерия Рима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своды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широко использовали арки и своды, чтобы перекрывать большие пространства без множества опор. Это позволяло строить залы, мосты и общественные здания быстрее и надежнее.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бетона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бетон стал важным строительным материалом: он помогал возводить стены, купола и фундаменты, которые выдерживали огромный вес и служили долго.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общественные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Амфитеатры и термы были не только красивыми, но и очень функциональными. В них размещались тысячи людей, а инженерные решения обеспечивали удобство и безопасность.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Триумфальные арки и Колизей показывали мощь государства и высокий уровень римских мастеров. Такие сооружения становились символами столицы и всей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библиотеки и знания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особенно ценили знания, которые помогали в жизни и службе: умение считать, понимать законы, выступать публично и ориентироваться в пространстве было полезно чиновникам, купцам и военным.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свитки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библиотеки со свитками, где можно было найти труды греческих философов и римских историков. Такие собрания книг подчеркивали престиж образования и уважение к прошлому.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 пользу делу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люди изучали риторику, географию и медицину, потому что эти знания помогали убеждать людей, управлять провинциями и лечить раненых. Учение служило не только личной карьере, но и государству.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наука редко была отвлечённой: её применяли в строительстве, измерениях, организации дорог и снабжения армии. Поэтому знания считались частью порядка, который делал империю сильнее.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Золотого века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авторы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Вергилий, Гораций и Овидий стали главными именами римской литературы: их стихи прославляли Рим, размышляли о долге, любви и судьбе, а также задавали высокий литературный стандарт.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театрах, на пантомимах и праздничных представлениях зрители видели мифы, шутки и сцены из обычной жизни. Искусство было не только красивым, но и понятным широкой публике.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искусство стремилось быть узнаваемым и убедительным: в скульптуре и рельефах показывали императоров, победы и облик реальных людей, чтобы подчеркнуть силу власти и память о 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общественный порядок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культы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почитали множество богов и приносили им жертвы, чтобы сохранить благосклонность небес и защиту города. Религия была частью повседневной жизни и общественного поведения.
</a:t>
            </a:r>
            <a:endParaRPr lang="en-US" sz="828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официальные храмы и обряды, потому что общие ритуалы объединяли жителей империи. Посещение праздников и участие в церемониях показывало верность Риму.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 порядок
</a:t>
            </a:r>
            <a:endParaRPr lang="en-US" sz="85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вера
</a:t>
            </a:r>
            <a:pPr algn="ctr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тоже включались в религиозную систему: их власть уважали как данность, а почитание правителя усиливало представление о единстве империи и её устойчивости.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256" y="1328100"/>
            <a:ext cx="431437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женщины и детский досуг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власть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семья строилась вокруг авторитета отца, который отвечал за дом, имущество и решения. При этом домашняя жизнь держалась на сотрудничестве всех членов семьи.
</a:t>
            </a:r>
            <a:endParaRPr lang="en-US" sz="116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могли управлять хозяйством, присматривать за детьми и распоряжаться частью имущества. Их роль была заметной в семье, хотя общественные права оставались ограниченными.
</a:t>
            </a:r>
            <a:endParaRPr lang="en-US" sz="113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досуг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Риме играли в мяч, кости и настольные игры, а в свободное время гуляли во дворе или на улице. Игры помогали им общаться и учиться правилам.
</a:t>
            </a:r>
            <a:endParaRPr lang="en-US" sz="126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семьях детей обучали чтению и письму домашние учителя. Такое образование открывало путь к службе, торговле и более высокой роли в обществе.
</a:t>
            </a:r>
            <a:endParaRPr lang="en-US" sz="12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границы империи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организации армии к защите границ и торговых путей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латинизация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провинций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отличались языками, обычаями и уровнем жизни, но римские дороги и торговые связи постепенно делали их частью единого пространства. Так империя сохраняла управление на больших расстояниях.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всё чаще использовали латынь — язык законов, армии и администрации. Она не вытесняла местные языки сразу, но становилась важной для тех, кто хотел сделать карьеру.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знати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перенимали римскую одежду, привычки и формы власти, чтобы быть ближе к центру империи. Это помогало им укреплять своё положение и влиять на решения.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Латинизация шла постепенно и по-разному в каждой области, но именно она помогала Риму удерживать огромные территории, соединяя людей не только дорогами, но и общими правилами.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трети
</a:t>
            </a:r>
            <a:endParaRPr lang="en-US" sz="6494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Италии в некоторых районах могли составлять рабы.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рабов был огромной опорой хозяйства: именно он обеспечивал богатство элиты и больших хозяйств, хотя сами рабы почти не имели прав и свободы.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историков Римской Италии (обобщённые данные исследований рабства в античности)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внутри блестящей империи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богатой империи чиновники могли брать взятки, а местные власти — злоупотреблять должностью. Из-за этого обычные люди нередко чувствовали несправедливость сильнее, чем видели блеск столицы.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богатыми и бедными оставалась огромной: одни жили в просторных домах, другие — в тесных квартирах и зависели от дешёвого хлеба, случайных заработков и помощи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 нехватка продовольствия могли быстро нарушить привычный порядок. Если поставки зерна задерживались, в городах росло недовольство, а власти вынуждены были срочно искать выход.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дороги приходили в упадок или армия ослабевала, империи становилось труднее защищать границы и удерживать цены. Тогда усиливались бунты, а порядок требовал всё больше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расцвет сменился трудностями
</a:t>
            </a:r>
            <a:endParaRPr lang="en-US" sz="2956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длительного периода спокойствия в империи всё чаще возникали споры за верховную власть. Политическая устойчивость стала зависеть не только от законов, но и от поддержки армии.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трещины
</a:t>
            </a:r>
            <a:endParaRPr lang="en-US" sz="856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защищать империю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на войска и оборону усилил нагрузку на казну. Императорам приходилось тратить всё больше средств, чтобы сохранять контроль над огромной территорией и защищать границы.
</a:t>
            </a:r>
            <a:endParaRPr lang="en-US" sz="828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внешних угроз и внутренних конфликтов прежняя уверенность ослабла. Стабильность всё заметнее держалась на силе и деньгах, а не на согласии элит и спокойствии общества.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endParaRPr lang="en-US" sz="819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с обратной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Рима запомнился не только миром и богатством, но и тем, что безопасность, культура и рост держались на силе государства, труде провинций и неравенстве.
</a:t>
            </a:r>
            <a:endParaRPr lang="en-US" sz="40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2026-07-26T04:59:05Z</dcterms:created>
  <dcterms:modified xsi:type="dcterms:W3CDTF">2026-07-26T04:59:05Z</dcterms:modified>
</cp:coreProperties>
</file>