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отравлениях: что важно знать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отравлении и как не навредить до приезда помощи.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отравления нельзя игнорировать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может случиться дома, в школе или на улице: из-за лекарств, бытовой химии, испорченной еды, дыма или неизвестных ягод. Чем раньше взрослые и врачи узнают о проблеме, тем меньше риск тяжёлых последствий.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отравлением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возникает, когда в организм попадает опасное или ядовитое вещество и начинает вредить его работе. Это может произойти через рот, дыхание, кожу или глаза.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бывают лекарства, чистящие средства, испорченные продукты, дым, угарный газ, а также некоторые растения и грибы. Опасность зависит от вида вещества и его количества.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состояния определяется возрастом человека, временем до помощи и тем, насколько быстро удалось прекратить контакт с источником. Поэтому при любых подозрениях нельзя медлить.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где чаще встречаются опасные вещества и чем они особенно опасны для школьника.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находится рядом с ребёнком каждый день, поэтому особенно важны внимательность, порядок хранения и осторожность.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и правила безопасного поведения в быту.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отравлений и их источники
</a:t>
            </a:r>
            <a:endParaRPr lang="en-US" sz="23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Желудок, кожа и общее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Тошнота, рвота, боль в животе, слабость, сонливость и головокружение часто указывают на отравление. Иногда появляются кашель, слезотечение или ожоги во рту.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отравления, которые нельзя игнорировать
</a:t>
            </a:r>
            <a:endParaRPr lang="en-US" sz="2532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опасность может быть скрытой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угарном газе у нескольких людей могут одновременно возникнуть головная боль, сонливость и спутанность мыслей. Это особенно тревожный признак, требующий немедленного обращения к взрослым и вызова помощи.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подозрении на отравление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безопасного поведения и вызова экстренной помощи.
</a:t>
            </a:r>
            <a:endParaRPr lang="en-US" sz="26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сделать сразу до приезда взрослых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попало в рот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прополоскать рот чистой водой и не выбрасывать упаковку. Она поможет взрослым и врачам понять, что именно могло попасть внутрь.
</a:t>
            </a:r>
            <a:endParaRPr lang="en-US" sz="1294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пострадала кожа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Загрязнённую одежду осторожно снимают, а кожу промывают водой. Это уменьшает действие вещества и помогает быстрее убрать его с поверхности тела.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попало в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промывают большим количеством воды, не закрывая веки. Делать это нужно аккуратно, чтобы как можно быстрее снизить раздражение и боль.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важно сохранять покой, дышать спокойно и не оставаться одному. До приезда взрослых нельзя паниковать или предпринимать рискованные действия.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вызывать рвоту без указания врача или диспетчера. Это может усилить вред, особенно если человек проглотил едкое вещество или потерял силы.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молоко, еду или любые напитки «для лечения» без совета взрослых и медиков. Неподходящая помощь иногда только усложняет состояние.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разные вещества, пытаясь «нейтрализовать» яд. Такие попытки опасны и могут вызвать дополнительные химические ожоги или выделение вредных паров.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пострадавшего одного, скрывать отравление или ждать, что всё пройдёт само. При подозрении на отравление время особенно важно.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опасные ситуации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относиться к местам, где хранятся лекарства, чистящие средства и продукты.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домом, но опасные ситуации возможны везде, где есть бытовая химия, дым или незнакомые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материалы школьного курса ОБЗР и правила безопасного поведения в быту.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возникает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отравление часто связано с грязными руками, немытыми фруктами и овощами, просроченными продуктами и неправильным хранением еды. Особенно опасны блюда, долго стоявшие без холода.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отравление: причины и первые признаки
</a:t>
            </a:r>
            <a:endParaRPr lang="en-US" sz="2636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появляются рвота, боль в животе, понос, слабость и иногда температура. Нужно сообщить взрослым, отдыхать и пить воду маленькими глотками, чтобы не допустить обезвоживания.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лекарствами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опасны, если принять их без назначения врача, в чужой упаковке или в слишком большой дозе. Даже привычные таблетки могут навредить ребенку.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бывают разными: сонливость, возбуждение, головокружение, нарушение дыхания и необычно расширенные или суженные зрачки. Любой из этих признаков требует внимания взрослых.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врачей особенно важны название препарата, упаковка и время приема. Эти сведения помогают быстрее понять, что произошло, и выбрать правильную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 и чистящие средства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средства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Отбеливатели, растворители, аэрозоли и средства для труб становятся опасными при неправильном использовании. Их нельзя переливать в бутылки из-под напитков или оставлять открытыми.
</a:t>
            </a:r>
            <a:endParaRPr lang="en-US" sz="1282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 приезда помощи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упаковку, не смешивают вещества и действуют по указанию взрослых. Если средство попало на кожу или в глаза, место контакта промывают водой.
</a:t>
            </a:r>
            <a:endParaRPr lang="en-US" sz="1381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Опасный контакт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возникает при проглатывании, попадании на кожу, в глаза или при вдыхании паров. При сильном запахе нужно сразу сообщить взрослому и, если можно, выйти из помещения.
</a:t>
            </a:r>
            <a:endParaRPr lang="en-US" sz="13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газ: почему он особенно опасен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 невозможно увидеть, почувствовать по запаху или на вкус, поэтому человек может не заметить опасность вовремя. Особенно опасны закрытые помещения с печами, колонками и работающим двигателем.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часто похожи на обычную усталость: головная боль, слабость, тошнота и сонливость. Если рядом несколько человек чувствуют себя плохо, причина может быть общей и очень серьезной.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ситуации нужно немедленно выйти на свежий воздух, не оставаться в помещении и вызвать помощь по 103 или 112. Ждать, что станет лучше само, нельзя.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пробовать незнакомые грибы, ягоды, семена и листья, даже если они выглядят привлекательно. Опасность могут представлять бледная поганка, волчье лыко, ландыш и красавка.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что-то съел, важно запомнить, что именно, сколько и когда это произошло. Остатки растения, гриба или упаковка продукта помогут врачам быстрее определить причину отравления.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ягоды и растения: что нельзя пробовать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942133"/>
            <a:ext cx="4336500" cy="10394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сообщать при звонке в 103 или 112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ответы помогают диспетчеру быстрее организовать помощь и не терять время в опасной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сообщить данные о пострадавшем, месте, времени и симптомах. Чем точнее сообщение, тем быстрее будет выбрана нужная помощь.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вызова экстренной помощи в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медицинская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признакам, которые могут указывать на тяжелое отравление и угрозу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симптомы затрагивают разные системы организма
</a:t>
            </a:r>
            <a:endParaRPr lang="en-US" sz="2332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могут появляться сразу в нескольких системах, поэтому важно замечать не один признак, а их сочетание и быстро сообщать взрослым.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пищеварение и нервная система, но любые симптомы после контакта с опасным веществом требуют 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по теме отравлений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103 и 112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номера нужно знать наизусть, чтобы быстро вызвать помощь при опасной ситуации.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нет взрослых, школьник должен помнить, куда звонить первым делом. Быстрый вызов помогает не терять время до приезда медиков.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вызова экстренной помощи в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ситуации и типичные ошибки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5577" y="3183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1
</a:t>
            </a:r>
            <a:pPr algn="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выпил неизвестную жидкость. Нужно сразу сообщить взрослому, не пытаться лечиться самому и подготовить упаковку или остаток вещества.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3700427" y="25766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3
</a:t>
            </a:r>
            <a:pPr algn="r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были съедены неизвестные ягоды. Нельзя ждать и пробовать «запить» случившееся — нужно сразу позвать взрослых и сохранить образец, если он есть.
</a:t>
            </a:r>
            <a:endParaRPr lang="en-US" sz="1311" dirty="0"/>
          </a:p>
        </p:txBody>
      </p:sp>
      <p:sp>
        <p:nvSpPr>
          <p:cNvPr id="11" name="Text 4"/>
          <p:cNvSpPr txBox="1"/>
          <p:nvPr/>
        </p:nvSpPr>
        <p:spPr>
          <a:xfrm>
            <a:off x="6620377" y="14474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2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гараже у человека заболела голова и появилась сонливость. Следует выйти на свежий воздух и вызвать помощь, потому что возможен угарный газ.
</a:t>
            </a:r>
            <a:endParaRPr lang="en-US" sz="1396" dirty="0"/>
          </a:p>
        </p:txBody>
      </p:sp>
      <p:sp>
        <p:nvSpPr>
          <p:cNvPr id="12" name="Text 5"/>
          <p:cNvSpPr txBox="1"/>
          <p:nvPr/>
        </p:nvSpPr>
        <p:spPr>
          <a:xfrm>
            <a:off x="6620377" y="3705763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Паника, попытка вызвать рвоту и молчание о происшествии мешают помощи. Практика помогает запомнить правильный порядок действий и не теряться.
</a:t>
            </a:r>
            <a:endParaRPr lang="en-US" sz="13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главное: действуй быстро и без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отравлении сначала прекращают контакт с опасным веществом, затем зовут взрослого и вызывают 103 или 112. Спокойствие, точные сообщения и знание запретов помогают сохранить здоровье.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2026-05-20T21:54:36Z</dcterms:created>
  <dcterms:modified xsi:type="dcterms:W3CDTF">2026-05-20T21:54:36Z</dcterms:modified>
</cp:coreProperties>
</file>