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 основа поддержания структуры биоценоза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регулирует численность и сохраняет разнообразие в биоценозах.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объединяет все организмы в среде, где конкуренция управляет их численностью и видовым составом. Понимание этих процессов важно для изучения устойчивости природных и изменённых человеком экосистем.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и конкуренция: биологический контекст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это соревнование организмов за ограниченные ресурсы: пищу, воду, свет и место обитания, необходимые для выживания и роста.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конкуренция в биологии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внутривидовую конкуренцию, когда борьба происходит внутри одного вида, и межвидовую — между разными видами, обитающими на одной территории.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стимулирует естественный отбор, приводя к адаптациям и влияя на структуру и разнообразие биологических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возникает при ограниченности ресурсов внутри вида, например, молодые растения соревнуются за свет, а волчата — за пищу.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происходит между разными видами, которые борются за общие ресурсы, например, дуб и берёза — за свет, а волк и лиса — за грызунов.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конкуренции: внутренняя и внешняя борьба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растений молодые саженцы часто борются за солнечный свет в густых лесных насаждениях, что влияет на рост и выживание.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конкуренция: примеры и последствия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конкуренция проявляется в трениях между самцами за право спаривания и в защите территории для кормления, как у волков.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ограничивают численность популяции и формируют сложные социальные иерархии, влияющие на структуру сообщества.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конкуренция способствует появлению приспособлений, усиливающих выживаемость и адаптацию особей к среде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межвидовой конкуренции в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Лисицы и волки соперничают за грызунов — основную добычу. Конкуренция влияет на плотность их популяций, заставляя каждый вид менять поведение и ареал обитания.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лисиц и волков за пищу
</a:t>
            </a:r>
            <a:endParaRPr lang="en-US" sz="138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дуба и сосны за свет
</a:t>
            </a:r>
            <a:endParaRPr lang="en-US" sz="1477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смешанных лесах дубы и сосны конкурируют за солнечный свет, что определяет их рост и распространение по лесной территории.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ниш для уменьшения конфликта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стимулирует виды использовать разные ресурсы или время активности, что помогает многим видам сосуществовать в одном биоценозе.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численность первого вида снижается, а второго — сначала увеличивается, затем стабилизируется вместе с первым.
</a:t>
            </a:r>
            <a:endParaRPr lang="en-US" sz="115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биологов, 2019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конкуренции приводит к устойчивому сосуществованию обоих видов на обновлённых численных уровнях.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конкуренции на численность видов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все условия и ресурсы, которые необходимы для жизни вида, обеспечивая его уникальное место в сообществе.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их роль в конкуренции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ниш позволяет разным видам избегать прямого конфликта, снижая конкуренцию за одни и те же ресурсы.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насекомые могут питаться разными частями одного растения, что способствует гармоничному сосуществованию и устойчивости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Исходы межвидовой конкуренции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совместного использования ресурсов к различным ситуациям сосуществования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конкуренция стимулирует развитие специализированных адаптаций, поддерживая высокое видовое разнообразие.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конкуренция снижает давление отбора, что ведёт к уменьшению приспособленности видов и застою в эволюции.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высокая конкуренция может привести к исчезновению отдельных видов и снижению общего разнообразия сообщества.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конкуренции способствует балансировке биоценоза и максимальному разнообразию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интенсивности конкуренции на видовой состав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рационе и поведении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африканской саванне разные виды копытных питаются разной растительностью: гну предпочитают молодую траву, зебры — зрелые листья, а буйволы — сухие стебли. Такое поведенческое разделение снижает конкуренцию.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межвидовой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различий в пище, виды выбирают разное время суток для кормёжки, что дополнительно разделяет их ресурсы и помогает поддерживать стабильное сосуществование и биоразнообразие экосистемы.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ресурсов в биоценозе: реальные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38145"/>
            <a:ext cx="4365000" cy="19343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Шмалгаузен, 1986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двух типов конкуренции, их последствия для популяций и влияние на биоразнообразие.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разных типов формирует сбалансированные структуры сообществ, стимулируя устойчивость и разнообразие.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внутрии видовой и межвидовой конкуренции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могут разделять время активности: одни животные активны днём, другие — ночью, что снижает прямое соперничество за ресурсы.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 питании позволяет использовать разные пищевые ресурсы, например, птицы питаются семенами или насекомыми, избегая конкуренции.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 гнездования, как у птиц, строящих гнёзда на разных высотах деревьев, обеспечивает пространственное разделение и уменьшает конфликт.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Адаптационные механизмы уменьшения конкуренции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лучшими адаптациями выживают и дают потомство, усиливая влияние конкуренции на формирование видов и их распределение.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появлению новых признаков и видов, например, устойчивых к засушливым условиям, что доказывает эволюционную роль конкуренции.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 движущая сила естественного отбора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конкуренция стимулирует разнообразие видов, способствуя развитию экосистемы без вытеснения менее приспособленных организмов.
</a:t>
            </a:r>
            <a:endParaRPr lang="en-US" sz="108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экологии,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конкуренции обеспечивает максимальную устойчивость и биоразнообразие, избегая доминирования одного вида.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разнообразия при разной конкуренции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способствует миграции видов, заставляя искать новые территории с подходящими ресурсами.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последствия конкуренции в биоценозах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влияет на формирование пищевых цепей, изменяя взаимодействия между хищниками и жертвами.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конкуренции стимулирует появление новых экологических ниш и эволюционных изменений, повышая разнообразие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чужеродных видов человеком нарушает естественные конкуренции и может привести к вытеснению местных видов.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конкурентные отношения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доступные ресурсы, усиливая соперничество и снижая устойчивость биоценозов.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изменяет условия среды, затрагивая организмов и их конкурентные стратегии.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из-за деятельности человека влияет на распределение видов и их способность сосуществовать.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9390"/>
            <a:ext cx="4164900" cy="22845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институт экологии, 2016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влияние человеческой деятельности на виды через изменения конкурентных взаимодействий.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 приводит к смещению видов и снижению биоразнообразия в экосистемах.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Конкурентные последствия деятельности человека: конкретные случаи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глобальных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миграция новых видов увеличивают конкуренцию, создавая новые вызовы для устойчивости биоценозов.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конкуренции для сохранения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охрана сред обитания помогают управлять конкуренцией, сохраняя баланс и биоразнообразие экосистем.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конкуренции и структуры биоценозов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фундамент стабильности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поддерживает разнообразие и равновесие в биоценозах, что обеспечивает устойчивость экосистем и помогает противостоять экологическим изменениям.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2026-05-08T03:34:09Z</dcterms:created>
  <dcterms:modified xsi:type="dcterms:W3CDTF">2026-05-08T03:34:09Z</dcterms:modified>
</cp:coreProperties>
</file>