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Partizip II, Perfekt и выбор между haben и sein.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Partizip II и Perfekt: как образуется прошедшее время в немецком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6-класснику знать Perfekt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Perfekt часто звучит в немецкой речи, поэтому его важно быстро узнавать и правильно строить. На уроке вы научитесь выбирать haben или sein, ставить глагол на нужное место и понимать простые примеры из школьных текстов.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Partizip II — это особая форма глагола, которая нужна для образования Perfekt. Обычно она запоминается вместе с инфинитивом, потому что у разных глаголов форма может отличаться.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глаголов часто встречается модель ge-…-t: machen — gemacht, lernen — gelernt, spielen — gespielt. Такая форма помогает сразу увидеть, что глагол образован по регулярному правилу.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Partizip II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неправильных глаголов часто используется модель ge-…-en: gehen — gegangen, kommen — gekommen, sehen — gesehen. Поэтому форму Partizip II лучше учить вместе с основным словом.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Perfekt в немецком предложении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habe или bin в нужной форме по лицу и числу. Именно эта часть показывает, кто совершает действие в 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Вспомогательный глагол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основной глагол ставят в форму Partizip II. Она несёт главное значение действия и образует смысл прошедшего времени вместе с вспомогательным глаголом.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Partizip II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главном предложении Partizip II обычно стоит в конце: ich habe gelernt, er ist gekommen. Поэтому при чтении важно не пропускать последнюю часть сказуемого.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Порядок слов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10229"/>
            <a:ext cx="4348200" cy="26408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oder sein: основные случаи употребления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важные случаи выбора вспомогательного глагола в Perfekt.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встречается чаще, а sein связан прежде всего с движением и изменением состояния.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Perfekt и Partizip II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вспомогательный глагол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 смыслу глагола в Perfekt.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3277" y="1686040"/>
            <a:ext cx="414722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обычно образуют Perfekt с haben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Lernen, arbeiten, lesen и schreiben обычно стоят с haben, потому что обозначают действие или занятие, а не перемещение из одного места в другое.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Spielен, reden и ähnliche действия тоже обычно требуют haben. Здесь важно само действие, а не изменение места или состояния.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разговоры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возвратными глаголами haben используется очень часто: sich freuen — ich habe mich gefreut. Такая модель особенно полезна для простых рассказов о себе.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haben часто образуются формы у глаголов machen, kaufen и других действий, связанных с выполнением задачи. В школьных предложениях такие примеры встречаются особенно часто.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и задания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 пространстве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sein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sein в Perfekt часто употребляются глаголы движения: gehen, kommen, fahren, laufen, reisen, fliegen. Важно, что действие ведёт из одной точки в другую, а не просто описывает занятие.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ich bin nach Berlin gefahren, wir sind ins Kino gegangen. Если в предложении есть маршрут, пункт назначения или путь, обычно выбирают sein.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Sein при изменении состояния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с sein обозначают не движение, а переход в новое состояние. К ним относятся aufwachen, einschlafen, wachsen, sterben, werden и bleiben.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задайте себе вопрос: что изменилось? Если слово описывает новый статус, состояние или результат, в Perfekt часто используется sein.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смысл: das Kind ist eingeschlafen, die Pflanze ist gewachsen, das Wetter ist besser geworden. Важен результат, а не само действие.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глаголов больше: haben или sein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типичное соотношение в учебных примерах и повседневной речи.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заметно преобладает, а sein нужен для меньшей, но важной группы глаголов.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 теме Perfekt, без точной статистики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глаголов Partizip II обычно строится по стабильной модели: к основе добавляется приставка ge- и окончание -t. Поэтому формы часто легко угадываются по инфинитиву.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неправильных глаголов форма Partizip II меняется сильнее: может появляться окончание -en и изменяться корневая гласная. Такие формы чаще всего нужно запоминать отдельно вместе с инфинитивом.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формы Partizip II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разницу: arbeiten — gearbeitet, spielen — gespielt, но schreiben — geschrieben и fahren — gefahren. Чем чаще встречается глагол, тем полезнее выучить его как готовую модель.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важно не учить слово изолированно, а сразу связывать три элемента: инфинитив, Partizip II и вспомогательный глагол. Тогда форма быстрее узнаётся в тексте и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 для запоминания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 помогает быстрее увидеть, как строится Perfekt и какой вспомогательный глагол нужен в каждом случае.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Partizip II удобнее запоминать вместе с Perfekt: так одновременно видны и окончание, и выбор вспомогательного глагола.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темы по образованию Perfekt с haben и sein.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с отделяемой приставкой частица ge- вставляется между приставкой и основой: aufstehen — aufgestanden, mitkommen — mitgekommen, einkaufen — eingekauft.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в Partizip II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потому, что приставка меняет не только значение, но и форму слова. Поэтому при образовании Partizip II нужно сначала определить, отделяемая она или нет.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с неотделяемой приставкой ge- не добавляется: besuchen — besucht, verstehen — verstanden, erzählen — erzählt. Здесь важно запомнить сам тип приставки.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предложении порядок слов помогает узнать время: сначала идёт вспомогательный глагол, а затем, в конце, Partizip II основного глагола.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 формы Perfekt нужно учитывать в главном предложении: вспомогательный глагол стоит на втором месте, а Partizip II — в конце.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порядка слов в немецком главном предложении и в конструкции Perfekt.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Perfekt по шагам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образовании Perfekt в немецком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выбрать неверный вспомогательный глагол и сказать ich habe gegangen вместо правильного ich bin gegangen. Такие случаи особенно заметны у глаголов движения.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три признака: есть ли движение, есть ли новое состояние, или это обычное действие. Такая проверка помогает выбрать форму без лишних догадок.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смешивают похожие глаголы: обычное действие требует haben, а перемещение или изменение состояния чаще связано с sein. Полезно задавать себе простой вопрос о значении глагола.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пропустить приставку ge- там, где она нужна, или, наоборот, добавить её не туда. Чтобы не ошибиться, надо знать тип глагола и его модель.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с haben и sein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типичные школьные глаголы, которые помогают отличать обычные действия от движения и изменения состояния.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haben охватывает больше повседневных действий, а sein связан с более узкими смысловыми случаями.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 теме Perfekt в немецком языке.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смысловые группы для запоминания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группа — haben: сюда входят действия без перемещения, например lernen, spielen, lesen. Эти глаголы легче всего узнавать в рассказах о школе, доме и повседневных делах.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группа — sein: она объединяет движение и изменение состояния, например gehen, kommen, einschlafen. Если глагол описывает переход в другое место или новое состояние, стоит проверить именно эту группу.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самых нужных моделей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gelernt показывает типичное действие без движения: ученик что-то выучил, и для Perfekt здесь нужен haben.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Обычное действие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hast gespielt помогает запомнить, что игры и занятия обычно строятся с haben, если не описывают перемещение.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и игра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ist gegangen и sie ist gekommen относятся к глаголам движения, где важен сам переход из одного места в другое.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Движение и перемещение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haben uns gefreut и das Wetter ist besser geworden показывают возвратную форму и изменение состояния, которые тоже часто встречаются в Perfekt.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Новое состояние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Perfekt становится понятным, если помнить три шага: образовать Partizip II, выбрать правильный вспомогательный глагол и поставить его в нужное место. Тогда немецкое прошедшее время легко распознаётся и строится без ошибок.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Partizip II и Perfekt с haben oder sein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2026-05-25T01:58:48Z</dcterms:created>
  <dcterms:modified xsi:type="dcterms:W3CDTF">2026-05-25T01:58:48Z</dcterms:modified>
</cp:coreProperties>
</file>