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функции аргумента 7 радиан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вычислять sin, cos, tg и ctg для 7 рад через окружность и периодичность.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Радианная мера и место угла 7 рад в школьной геометрии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Радианы делают тригонометрию «естественной»: полный оборот — 2π рад, четверть — π/2 рад. Угол 7 рад больше одного круга; 7−2π≈0,717 рад, поэтому важно уметь приводить аргумент и читать знаки по четвертям.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Приближённые значения функций при x = 7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значения положительны: угол после приведения лежит в I четверти. Видно, что tg 7 меньше 1, а ctg 7 больше 1.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столбцов показывает взаимосвязь величин: cos больше sin, поэтому tg=sin/cos не превышает 1, а ctg=cos/sin становится больше 1.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свойствам тригонометрических функций и приближённым значениям (округление до 4 знаков после запятой).
</a:t>
            </a:r>
            <a:endParaRPr lang="en-US" sz="70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угла 7 радиан на единичной окружности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вычитания 2π получаем эквивалентный угол 0,7168… рад, и именно с ним удобно работать. Он находится в I четверти, поэтому обе функции sin 7 и cos 7 принимают положительные значения.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единичной окружности точка, соответствующая углу, имеет координаты (cos 7, sin 7). Это связывает алгебраические формулы с координатной геометрией.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 «кодирует» значения: абсцисса равна косинусу, а ордината — синусу. Так становится ясно, почему знак и размер зависят от четверти, а не от «красивости» числа 7.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окружность, луч 7 рад и проекции координат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 окружности как геометрический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Луч, повернутый на 7 рад, пересекает единичную окружность в точке P(cos 7, sin 7). Для наглядности дуга 7−2π отмечает эквивалентное положение, которое определяет знаки функций.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и проекции: что именно дают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Проекции этой точки на оси Ox и Oy показывают, что x-координата — это cos 7, а y-координата — sin 7. Числа становятся «считываемыми» с модели, а не просто результатом на калькуляторе.
</a:t>
            </a:r>
            <a:endParaRPr lang="en-US" sz="9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 7≈0,6570. Синус — это ордината точки на единичной окружности, то есть вертикальная составляющая положения луча. Округляя до сотых, получаем sin 7≈0,66.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для аргумента 7 рад (значения приведены с округлением).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0,6570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получается положительным, потому что эквивалентный угол лежит в I четверти.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 7≈0,7539. Косинус — это абсцисса точки на единичной окружности. При округлении до сотых: cos 7≈0,75, удобно использовать для проверки sin²x+cos²x=1.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для аргумента 7 рад (значения приведены с округлением).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0,7539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больше синуса, значит точка ближе к оси Ox, чем к оси Oy.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99665"/>
            <a:ext cx="252900" cy="20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5650" y="1774375"/>
            <a:ext cx="252900" cy="25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 котангенс числа 7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53475"/>
            <a:ext cx="299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tg 7 как отношение вертикали к горизонтали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tg 7≈0,8709, потому что tg 7=sin 7/cos 7. Отношение меньше 1 соответствует тому, что модуль ординаты не превосходит модуль абсциссы.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20950" y="2353475"/>
            <a:ext cx="299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ctg 7 как обратное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ctg 7≈1,1488: ctg 7=cos 7/sin 7 — величина, обратная tan 7. Она оказывается больше 1, а знаки остаются положительными в I четверти.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для угла 7 рад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Представим угол как 7=2π+0,7168… Это позволяет использовать периодичность: для синуса и косинуса аргумент можно заменить на 7−2π без изменения значения функций.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тангенса и котангенса период короче: π. Поэтому удобно записывать tg 7=tg(7−2π) и ctg 7=ctg(7−2π), сохраняя точность знаков и направления луча.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 меньшему углу помогает быстрее определить, в какой четверти лежит эквивалентный аргумент. Следовательно, знаки sin, cos, tg и ctg находятся без длинных вычислений.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вычисление часто важны и числа, и структура: тождественные преобразования через приведение уменьшают риск ошибок на калькуляторе и в округлении.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 тригонометрических функций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 позволяет заменять угол 7 рад на эквивалентный аргумент. При этом значения функций не меняются, а знаки определяются четвертью.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7 рад отличается от эквивалентных углов на величины, кратные периоду, значения функций сохраняются. А поскольку эквивалентный угол находится в I четверти, все четыре функции имеют положительный знак.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свойства периодичности тригонометрических функций (школьный курс).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trig‑функций для 7 рад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 опирается на периодичность и единичную окружность; численные значения берутся из калькулятора или таблицы.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угол 7 рад не относится к табличным углам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7 рад не совпадает с основными школьными аргументами 0, π/6, π/4, π/3, π/2, π, 3π/2 и 2π. Поэтому точные значения тригонометрических функций через радикалы в школьном курсе не получают.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ситуациях опираются на приближённые методы: вычисления на калькуляторе, использование таблиц значений и контроль разумности результата по геометрическим признакам (четверть, знаки).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7 рад показывает, что тригонометрия — это не только «табличные ответы», но и уверенная работа с любыми числовыми аргументами, заданными в радианной мере.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угла 7 рад с полным оборотом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поворот от 2π к 7 составляет примерно 0,717 рад, поэтому значения функций меняются только «слегка», сохраняя знаки как при I четверти.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визуально подтверждает периодичность: после полного оборота функции принимают те же значения, а при добавлении 0,7168… происходит закономерное отклонение.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аргументам: 2π≈6,283; 7; 7−2π≈0,7168…, и приближённым значениям sin7≈0,6570, cos7≈0,7539.
</a:t>
            </a:r>
            <a:endParaRPr lang="en-US" sz="7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P(cos 7, sin 7)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единичной окружности точка, соответствующая углу 7 рад, имеет координаты P(cos 7, sin 7)≈(0,7539; 0,6570). Проекции на оси дают x=cos 7 и y=sin 7, связывая вычисления с геометрией.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проверяется согласованность с радиусом единичной окружности: (cos 7)²+(sin 7)²≈1. Это подтверждает, что рассчитанные приближённые значения действительно соответствуют точке на окружности радиуса 1.
</a:t>
            </a:r>
            <a:endParaRPr lang="en-US" sz="9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тождества как проверка ответа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тождество: sin²7 + cos²7 = 1. Если подставить приближённые числа 0,6570² + 0,7539², сумма получается близкой к единице, что уменьшает риск ошибки округления.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связан с отношением соответствующих координат на окружности: tg 7 = sin 7 / cos 7. Этот контроль полезен, когда числа получены частями и нужно проверить согласованность.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дополнительной проверки используют равенство 1 + tg²7 = 1 / cos²7. Оно напрямую связывает tg 7 и cos 7, поэтому любые несоответствия быстро проявляются.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«ручной оценки на глаз» тождества дают надёжную внутреннюю проверку вычислений и помогают уверенно работать даже при не табличных аргументах.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Приближённые значения и округление до сотых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результаты для аргумента 7 рад в радианной мере и показывает, как округление до сотых сохраняет знак и соразмерность функций.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к округлению до сотых важно не потерять четверть: все значения остаются положительными, а связи tg 7 &lt; 1 и ctg 7 &gt; 1 сохраняются по смыслу угла.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Калькуляторные вычисления для аргумента 7 рад; исходные приближения: sin7≈0,6570, cos7≈0,7539, tg7≈0,8709, ctg7≈1,1488.
</a:t>
            </a:r>
            <a:endParaRPr lang="en-US" sz="6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509540"/>
            <a:ext cx="252900" cy="20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60915"/>
            <a:ext cx="252900" cy="20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Применения тригонометрических вычислений в геометрии и смежных областях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и траектории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описывает поведение точки при вращении и форму траекторий на плоскости. Умение переводить произвольный угол в радианах в числа помогает анализировать движение.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по геометрии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на единичной окружности и вычисление углов в треугольниках опираются на те же функции. Пример с 7 рад показывает, что не табличные углы тоже решаются уверенно.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и волны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 косинус напрямую связаны с периодическими процессами: колебаниями, волнами, сигналами. Поэтому вычисления для конкретного аргумента важны при интерпретации графиков.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Физика, информатика,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и компьютерной графике тригонометрические функции используют для моделирования направлений, освещения и преобразований. Навык работы с радианной мерой становится практическим инструментом.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функций при угле 7 рад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7−2π≈0,7168… лежит в I четверти, знак каждой базовой функции определяется однозначно без длинных вычислений.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схема помогает быстро проверить ответ: все функции sin, cos, tg и ctg положительны, значит исходный угол приведён корректно и четверть выбрана верно.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по приведению угла: 7−2π≈0,7168…; знаки в I четверти для sin, cos, tg и ctg.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аргументом 7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принять 7 за градусы вместо радианов. В этом случае вычисления дают совсем другие значения, потому что перевод единиц измерения радикально меняет аргумент тригонометрии.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забыть вычесть 2π. Тогда не определяется эквивалентный угол в пределах одного оборота, а знаки функций и четверть могут оказаться неверными.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перепутать tg и ctg или их знаки. Тангенс равен sin/cos, а котангенс — cos/sin, поэтому подмена формулы чаще всего обнаруживается только после проверки по тождествам.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считать, что 7 рад попадает в III четверть. После приведения 7−2π≈0,7168… оказывается в I четверти, и именно от неё зависят знаки всех функций.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7 рад: от геометрии к числам и обратно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7 рад наглядно показывает, как радианная мера, единичная окружность и периодичность помогают находить значения sin 7≈0,6570, cos 7≈0,7539, tg 7≈0,8709, ctg 7≈1,1488.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2026-05-14T03:50:50Z</dcterms:created>
  <dcterms:modified xsi:type="dcterms:W3CDTF">2026-05-14T03:50:50Z</dcterms:modified>
</cp:coreProperties>
</file>