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общество: ключевые признаки и основные вопросы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как совместная жизнь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общество — базовое понятие обществознания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понятия общества невозможно объяснить, как люди взаимодействуют, создают правила, распределяют роли и строят институты. Именно через него раскрываются экономика, политика, социальные связи и духовная жизнь.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определение общества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— это исторически сложившаяся система совместной жизни людей, объединённых территорией, культурой, нормами и устойчивыми социальными связями.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существует как целостность: поступки людей взаимосвязаны, а поведение регулируется общими правилами и ожиданиями.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него входят не только отдельные люди, но и устойчивые формы их взаимодействия: семья, школа, государство, экономика, религия, наука и культура.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в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держится на постоянных контактах между людьми, семьями, классом, соседями и разными социальными группами. Эти связи делают жизнь согласованной и предсказуемой.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 кооперация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людьми включают обмен информацией, распределение ролей и совместное решение задач. Благодаря им возникают порядок, взаимная зависимость и возможность действовать сообща.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общества и их роль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 каких компонентов складывается общество и как они связаны между собой.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общества не существуют изолированно: вместе они образуют единую систему, которая поддерживает порядок и развитие.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Обществознание: базовые понятия темы «Общество»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включается в общество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социализации человека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3031411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013" y="2977081"/>
            <a:ext cx="533475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0250" y="3031411"/>
            <a:ext cx="753300" cy="60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и социальный контроль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Закреплены в законах и обязательны для всех. Они устанавливают границы допустимого поведения и поддерживаются государственным принуждением.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нормы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Основаны на представлениях о добре и зле, справедливости и долге. Их соблюдение регулируется совестью и общественным мнением.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нормы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верой и религиозными предписаниями. Они направляют поведение верующих и поддерживают традиционный порядок общины.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обычаи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Передаются из поколения в поколение и сохраняют привычные образцы поведения. Они помогают обществу поддерживать преемственность и узнаваемость.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контроль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через поощрения, санкции, авторитет институтов и общественное мнение. Он делает поведение людей более предсказуемым и устойчивым.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не существуют отдельно: изменения в одной из них быстро отражаются на остальных и меняют повседневную жизнь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выделение сфер подчёркивает их взаимодополняемость: общество развивается только при согласованной работе всех четырёх направлений.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общественной жизни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Обществознание, тема «Общество и его сферы»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институты как устойчивые формы организации жизни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институты закрепляют повторяющиеся способы совместной деятельности людей. Они действуют через нормы, роли и устойчивые правила, а не через случайные договорённости.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государство, религия, рынок, армия и право выполняют разные функции: воспитание, обучение, управление, распределение ресурсов, защиту и регулирование отношений.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институтам общественная жизнь становится устойчивой, а поведение людей — согласованным. Они связывают личные действия с общими интересами и порядком.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включает язык, традиции, обычаи, нормы, знания, символы и достижения людей. Она сохраняет опыт прошлого и передаёт его следующим поколениям.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память и ценностная основа общества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культура формирует общую идентичность, задаёт образцы поведения и помогает человеку понимать, к какой общности он принадлежит и какие ценности разделяет.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науки, техники, образования и международных контактов культура меняется. При этом она сохраняет преемственность, соединяя историческую память и обновление.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больше участников и сложнее правила взаимодействия.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объединяет максимальное число связей и потому требует наиболее развитой координации.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социальной организации и масштаб связей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модель, составленная по курсу обществознания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статус и социальная роль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статус показывает место человека в группе или обществе и может быть предписанным или достигнутым в зависимости от обстоятельств и собственных усилий.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одновременно совмещает несколько статусов и ролей, поэтому ему важно согласовывать требования семьи, учёбы, дружбы и гражданской жизни.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связана с ожиданиями окружающих: она задаёт допустимые способы поведения, нормы общения и обязанности, которые человек должен учитывать.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ожидания разных ролей противоречат друг другу, возникает ролевой конфликт, требующий выбора приоритетов и умения действовать ответственно.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социальных групп и их 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социальные группы по размеру, способу объединения и функции.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 большие группы различаются степенью близости, но каждая из них выполняет важную общественную функцию.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обществознания, обобщение типичных примеров социальных групп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цифровая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ускорили общение, сделали доступнее обучение и расширили участие людей в общественной жизни через онлайн-платформы, мессенджеры и социальные сети.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цифровая среда требует медиаграмотности: пользователю приходится проверять информацию, защищать личные данные и осознанно ограничивать время в сети.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Стратификация проявляется не только в материальных различиях, но и в доступе к образованию, власти и социальным возможностям.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многомерно: его нельзя свести только к доходу, поскольку статус группы формируется несколькими факторами сразу.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стратификация общества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 теме социальной стратификации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развитие и исторические изменения
</a:t>
            </a:r>
            <a:endParaRPr lang="en-US" sz="4014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жизни выступают обычай, сельский уклад и преемственность поколений; изменения происходят медленно и затрагивают в первую очередь быт, труд и семейные отношения.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ресурсами становятся знания, информация и услуги; возрастает роль науки, цифровых коммуникаций и непрерывного обучения на протяжении жизни.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фабричное производство, урбанизация и массовое образование; усиливаются мобильность населения, разделение труда и зависимость жизни от техники.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социальной проблемы к решению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общественного запроса через обсуждение, институты и оценку результата.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общество: взаимное влияние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формирует личность через воспитание, образование, язык, нормы и культурные образцы, поэтому человек с детства усваивает представления о допустимом и ценном.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перемены обычно начинаются с действий немногих, а затем получают поддержку групп, движений и институтов, превращаясь в устойчивый социальный сдвиг.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тоже влияет на общество: труд, творчество, инициативность и гражданская позиция отдельных людей способны менять практики, отношения и общественные решения.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общества как целостной системы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признаки, по которым общество отличается от случайного скопления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общества обеспечивают нормы, институты и связи между людьми, а его устойчивость поддерживается передачей опыта во времени.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обществознания, систематизация признаков общества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Общество: система, в которой живёт 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— это не просто множество людей, а упорядоченная система связей, норм и институтов. Понимая это, легче увидеть свою роль в общих процессах и осознанно участвовать в жизни страны.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2026-05-25T10:56:28Z</dcterms:created>
  <dcterms:modified xsi:type="dcterms:W3CDTF">2026-05-25T10:56:28Z</dcterms:modified>
</cp:coreProperties>
</file>