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обозначает и как его быстро найти в предложении?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простое глагольное сказуемое в 5 классе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разбирать предложения, находить грамматическую основу и точнее понимать смысл высказывания.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4238" y="1789450"/>
            <a:ext cx="14962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5463" y="1789450"/>
            <a:ext cx="14962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простое глагольное сказуемое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подлежащее. Оно отвечает на вопрос о действии и помогает увидеть главное событие в предложении, например: ученик пишет.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показывает не действие, а состояние предмета или лица. Так устроены предложения вроде: кошка спит, снег тает, ребёнок устал.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Глагольное сказуемое может называть перемещение или изменение положения. В предложениях птицы летят и друзья пойдут именно оно передаёт основную мысль.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сказуемое, нужно спросить: что делает, что делал, что сделает, что будет делать? Ответ обычно выражен одним глаголом и связан с подлежащим.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 простое глагольное сказуемое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оно выражено глаголом в настоящем, прошедшем или будущем времени. В таком сказуемом смысловой центр находится в одном слове: рисует, играл, будет читать.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может стоять и в повелительном наклонении. Формы садись, помоги, слушайте тоже выражают действие, просьбу или побуждение одним глаголом.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заметить: даже если рядом есть частицы, главным остаётся глагол. Именно он сообщает, кто действует и когда происходит действие или состояние.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простого глагольного сказуемого в разных временах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 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действие происходит сейчас: дети решают задачу. В прошедшем времени оно уже произошло: девочка нарисовала дом. Оба примера показывают одно глагольное сказуемое.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времени сказуемое сообщает о предстоящем действии: класс поедет на экскурсию. Здесь глагол ясно показывает, что событие ещё только будет.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грамматические признаки есть в сказуемом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сохраняет грамматические признаки глагола. По ним можно понять, когда происходит действие и как оно связано с подлежащим.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и будущем времени у него важны лицо и число: я читаю, ты читаешь, они читают. Эти формы помогают точно определить, кто выполняет действие.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появляются род и число: он читал, она читала, они читали. По этим признакам видно, к какому подлежащему относится сказуемое.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делают предложение понятным и помогают не перепутать сказуемое с другими членами предложения.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простое глагольное сказуемое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признаки и быстро проверим, подходит ли глагол для определения сказуемого.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сказуемом один смысловой глагольный центр, перед нами простое глагольное сказуемое.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признакам простого глагольного сказуемого из школьного курса русского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могут стоять рядом с глаголом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может добавить просьбу или разрешение, но не образует отдельного сказуемого. В предложении пусть придёт главное действие выражено глаголом придёт.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только может ограничивать действие или подчёркивать его особый смысл. В примере только скажи главным членом остаётся глагол скажи, а частица уточняет оттенок.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давай часто усиливает побуждение и помогает выразить предложение к действию. В сочетании давай посмотрим смысловой центр остаётся у глагола посмотрим.
</a:t>
            </a:r>
            <a:endParaRPr lang="en-US" sz="11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простое глагольное сказуемое отличается от составного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Простое сказуемое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есть один глагольный центр: брат смеялся, ребята играют. Именно он сообщает основное действие или состояние.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 не перепутать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главным остаётся один глагол, сказуемое простое. Если смысл раскрывают вспомогательное слово и инфинитив, это составное глагольное сказуемое.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Составное глагольное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добавляется вспомогательное слово и инфинитив: брат начал смеяться, ребята хотели играть. Значение действия распределяется на две части.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сказуемого в предложении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отличить простое глагольное сказуемое от составного глагольного и составного именного.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и фразеологизмы в предложении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часто встречаются устойчивые сочетания с глаголом, где главное действие передаёт именно сказуемое, а зависимое слово лишь уточняет смысл: дал совет, сделал вывод, принял участие.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полезно узнавать целиком, потому что их значение не всегда складывается буквально из отдельных слов. При разборе предложения глагол остаётся сказуемым и отвечает за грамматическую основу.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часто встречаются в учебных заданиях и в разговорной речи. Они помогают говорить точнее, но не меняют главного правила: сказуемое выражает действие, состояние или движение подлежащего.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глагола чаще встречаются в примерах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подбираются так, чтобы показать сказуемое в разных ситуациях и временах, а не только в одной привычной форме.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настоящее и прошедшее время; они удобны для начального анализа и лучше всего показывают связь действия с подлежащим.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этого раздела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9319" y="1789450"/>
            <a:ext cx="194512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сказуемое важно для смысла предложения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предмет или человек: ветер усилился, птицы улетели. Без этого слова предложение не раскрывает главного события и остаётся неполным.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не обозначает действие, а показывает состояние: ребёнок устал, снег тает. Так читатель или слушатель точнее понимает, что происходит с подлежащим.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слова в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сказуемое завершает мысль и соединяет её с подлежащим. Оно помогает понять, кто действует, когда это происходит и как развивается событие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простое глагольное сказуемое звучит в речи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— коротко и по делу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разговоре простое глагольное сказуемое часто звучит очень кратко: я пойду, мы успели, смотри. Такие предложения передают живую речь и быстро сообщают, что происходит прямо сейчас или скоро случится.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тексте — точно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сказуемое помогает без лишних слов показать действие: ученик выделяет основу предложения, ребята записывают правило. Здесь важно не образ, а точность и понятный разбор.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— образно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сказуемое создаёт движение и настроение: солнце садилось, листва шумела. Несколько слов помогают увидеть картину, почувствовать время суток и изменения в природе.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предложений с простым глагольным сказуемым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предложений и выделим подлежащее, сказуемое и вопрос к нему.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сказуемое выражено одной глагольной формой и связано с подлежащим по смыслу и грамматически.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учебного раздела о сказуемом.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сказуемого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 заметить инфинитив в составном сказуемом: начал читать, хотел играть. В таких предложениях смысл выражают две части, поэтому простое глагольное сказуемое здесь отсутствует.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подлежащее и сказуемое, если слова стоят рядом и похожи по форме. Чтобы не ошибиться, полезно задавать вопрос от подлежащего и проверять, какое слово сообщает действие.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считать отдельными сказуемыми все слова с глагольным значением. Если рядом стоит частица или вспомогательное слово, нужно сначала определить главное действие и только потом делать вывод.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простого глагольного сказуемого с формами глагола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сказуемое может меняться по лицам, временам и наклонению, оставаясь главным носителем действия в предложении.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показывают гибкость сказуемого: оно изменяется грамматически, но сохраняет один смысловой центр — действие, состояние или движение.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раздела.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сказуемое при разборе предложения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сказуемое помогает найти грамматическую основу. Когда известен главный член, проще понять, из каких частей состоит предложение и как они связаны между собой.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это важно для различения простых и сложных предложений. Если ученик видит сказуемое точно, ему легче определить границы основы и избежать ошибки при синтаксическом разборе.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сказуемое помогает отличать односоставные и двусоставные конструкции. Это особенно полезно в заданиях, где нужно быстро определить строение предложения и его тип.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сказуемое подсказывает главную мысль текста. Без него трудно понять, что происходит с подлежащим, поэтому точный поиск сказуемого делает чтение и разбор гораздо яснее.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примеры для запоминания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удобно использовать как подсказку: они показывают, как простое глагольное сказуемое меняется по времени и наклонению.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сказуемое выражено одной основной глагольной формой; именно она передаёт действие и его время или побуждение.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сказуемое: главный вывод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помогает увидеть главное действие в предложении. Если научиться быстро находить его и проверять форму глагола, синтаксический разбор станет точным и понятным.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2026-05-22T10:51:06Z</dcterms:created>
  <dcterms:modified xsi:type="dcterms:W3CDTF">2026-05-22T10:51:06Z</dcterms:modified>
</cp:coreProperties>
</file>