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стране, где соседствуют тундра, мегаполисы, века истории и разные культуры.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страна масштаба и 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объединяет огромную территорию, разные природные зоны и множество исторических традиций. Понять страну можно только через её пространство, людей, прошлое и современное развитие.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 карте мира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35075" y="1643575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около 17,1 млн км² и остаётся крупнейшим государством мира. На карте это сразу видно по протяжённости границ и огромным внутренним расстояниям.
</a:t>
            </a:r>
            <a:endParaRPr lang="en-US" sz="1046" dirty="0"/>
          </a:p>
        </p:txBody>
      </p:sp>
      <p:sp>
        <p:nvSpPr>
          <p:cNvPr id="9" name="Text 2"/>
          <p:cNvSpPr txBox="1"/>
          <p:nvPr/>
        </p:nvSpPr>
        <p:spPr>
          <a:xfrm>
            <a:off x="1035075" y="2578506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Балтики до Тихого океана ландшафты и климат заметно меняются. В разных частях страны встречаются леса, степи, тундра и горные районы.
</a:t>
            </a:r>
            <a:endParaRPr lang="en-US" sz="1228" dirty="0"/>
          </a:p>
        </p:txBody>
      </p:sp>
      <p:sp>
        <p:nvSpPr>
          <p:cNvPr id="10" name="Text 3"/>
          <p:cNvSpPr txBox="1"/>
          <p:nvPr/>
        </p:nvSpPr>
        <p:spPr>
          <a:xfrm>
            <a:off x="1035075" y="3513438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столицы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находится в центре политической и административной системы страны. Именно здесь сосредоточены ключевые федеральные институты и важнейшие транспортные связи.
</a:t>
            </a:r>
            <a:endParaRPr lang="en-US" sz="1046" dirty="0"/>
          </a:p>
        </p:txBody>
      </p:sp>
      <p:sp>
        <p:nvSpPr>
          <p:cNvPr id="11" name="Text 4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Европой и Азией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00200" y="1751010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континента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расположена сразу в Европе и Азии, поэтому её пространство соединяет два крупных историко-культурных мира и формирует особую географическую идентичность страны.
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2918901" y="2284776"/>
            <a:ext cx="2156700" cy="10464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положение влияет на климат, торговлю и транспорт: одни территории связаны с Арктикой, другие — с дальневосточными и европейскими направлениями.
</a:t>
            </a:r>
            <a:endParaRPr lang="en-US" sz="863" dirty="0"/>
          </a:p>
        </p:txBody>
      </p:sp>
      <p:sp>
        <p:nvSpPr>
          <p:cNvPr id="11" name="Text 4"/>
          <p:cNvSpPr txBox="1"/>
          <p:nvPr/>
        </p:nvSpPr>
        <p:spPr>
          <a:xfrm>
            <a:off x="600204" y="2932921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выходы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страны омывают моря трёх океанов — Северного Ледовитого, Тихого и Атлантического. Это усиливает значение морских путей, портов и прибрежных регионов.
</a:t>
            </a:r>
            <a:endParaRPr lang="en-US" sz="83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2163643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часовые пояса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страны настолько велика, что управление и повседневная жизнь зависят от расстояний и времени в пути, а не только от административных границ.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страна, тем сложнее синхронизировать связь, расписания и решения между востоком и западом.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и административные данные РФ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климат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природных зон определяется положением страны с севера на юг и разнообразием рельефа.
</a:t>
            </a:r>
            <a:endParaRPr lang="en-US" sz="1199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запасы пресной воды делают Байкал не только природным символом, но и объектом мирового значения для науки и охраны природы.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1642 м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максимальная глубина Байкала.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Научно-справочные данные о Байкале
</a:t>
            </a:r>
            <a:endParaRPr lang="en-US" sz="3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крупнейшие города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сосредоточены в европейской части страны, где выше плотность населения и сильнее развиты транспорт и экономика.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 Санкт-Петербург заметно опережают остальные города, а дальше идёт группа крупных региональных центров.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оценка численности населения на 1 января 2024 года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таймлайн истории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крупных исторических эпох отражают смену форм государственности, границ и общественного устройства.
</a:t>
            </a:r>
            <a:endParaRPr lang="en-US" sz="1215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2053068"/>
            <a:ext cx="4332300" cy="13825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 РФ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федерации строится на разделении полномочий и балансе между центром и регионами.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объединяет сильную федеральную власть и самостоятельность регионов в пределах Конституции.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Российской Федерации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проживают свыше 190 народов и этнических групп — это делает страну одной из самых многообразных в мире.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190+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народов и этнических групп живут в стране.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ВПН-2010, Росстат
</a:t>
            </a:r>
            <a:endParaRPr lang="en-US" sz="3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Масленичная неделя длится целых семь дней и показывает, как календарные обряды объединяют семью, соседей и разные поколения.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дней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идёт Масленица.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календарь, традиционное описание праздника
</a:t>
            </a:r>
            <a:endParaRPr lang="en-US" sz="3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имени особенно часто называют, когда говорят о русской литературе: они задали высокий стандарт для прозы, поэзии и школьного чтения.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автора составляют основу школьного литературного канона.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литературный канон
</a:t>
            </a:r>
            <a:endParaRPr lang="en-US" sz="3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Кремль и собор Василия Блаженного — не просто архитектурные памятники, а узнаваемые символы государства и исторической памяти. Их силуэты мгновенно связывают Россию с идеей многовековой преемственности.
</a:t>
            </a:r>
            <a:endParaRPr lang="en-US" sz="89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 собор как национальные образы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Эрмитаж, деревянное зодчество Севера и храмовая архитектура показывают, насколько разными могут быть художественные формы внутри одной страны. Здесь особенно заметно соседство имперского размаха, ремесленной традиции и религиозной культуры.
</a:t>
            </a:r>
            <a:endParaRPr lang="en-US" sz="852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традиции в одном культурном пространстве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авангард вывел искусство за привычные рамки: Малевич, Кандинский и Шагал предложили новый взгляд на форму, цвет и пространство. Их работы стали частью мирового художественного языка.
</a:t>
            </a:r>
            <a:endParaRPr lang="en-US" sz="928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Авангард и мировой художественный язык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российской культуры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образование и технологии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науке важны не только открытия, но и преемственность школ: от университетской традиции Ломоносова до космической программы Королёва.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в России развивалась волнами, но создавала прорывы мирового уровня в химии, физике и космонавтике.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даты: МГУ (1755), периодическая таблица (1869), запуск «Спутника-1» (1957), полёт Ю. А. Гагарина (1961)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экономики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 добыча сырья остаются сильными сторонами, но современная экономика всё заметнее опирается также на услуги, транспорт и цифровые решения.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показывает сочетание сырьевой базы и несырьевых сфер, которые усиливают внутренний рынок и экспорт.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экономики России на основе отраслевого состава, Росстат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Транссибирская магистраль соединяет европейскую и азиатскую часть страны через тысячи километров пути. Она остаётся не только транспортной артерией, но и символом того, как Россия преодолевает собственные расстояния.
</a:t>
            </a:r>
            <a:endParaRPr lang="en-US" sz="734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Трасса через всю страну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Аэропорты крупных городов связывают регионы там, где наземный путь слишком долгий. Для страны с такими масштабами авиация особенно важна для деловых поездок, туризма и срочных перевозок.
</a:t>
            </a:r>
            <a:endParaRPr lang="en-US" sz="741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как быстрый мост между регионами
</a:t>
            </a:r>
            <a:endParaRPr lang="en-US" sz="1030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речные маршруты и автомагистрали дополняют друг друга, формируя единую систему движения товаров и людей. От её качества зависит доступность удалённых территорий и устойчивость логистики.
</a:t>
            </a:r>
            <a:endParaRPr lang="en-US" sz="741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реки и дороги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страна держится на расстояниях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2163643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экология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 создают и богатство, и уязвимость: одни территории требуют защиты лесов, другие — контроля воздуха и воды.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задачи в России различаются по регионам, но общая логика одна: сохранять природные системы и снижать нагрузку человека.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экологическим проблемам России, Росстат и Минприроды России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146 миллионов человек живут в стране, и именно это население формирует спрос на качественную медицину, образование, цифровые сервисы и равные возможности по регионам.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146 млн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составляет население России.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
</a:t>
            </a:r>
            <a:endParaRPr lang="en-US" sz="3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масштаб, наследие и задачи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соединяет огромную территорию, культурное разнообразие и сильные научно-промышленные традиции. Её будущее зависит от того, как будут решаться вопросы демографии, экологии и качества жизни.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2026-07-27T02:13:04Z</dcterms:created>
  <dcterms:modified xsi:type="dcterms:W3CDTF">2026-07-27T02:13:04Z</dcterms:modified>
</cp:coreProperties>
</file>