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учил замечать человека и природу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людях, природе и совести, которые читают и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век перемен и больших вопросов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России XIX века, когда крепостное право еще существовало, а разговоры о свободе, справедливости и человеческом достоинстве звучали все громче. Эти споры вошли в его книги и сделали их особенно правдивыми.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семья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родился в Орле в дворянской семье. С ранних лет он видел жизнь помещичьего дома и наблюдал людей разных характеров и привычек.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1818 года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детства он провел в усадьбе Спасское-Лутовиново. Там будущий писатель много ходил по полям, садам и лесам, запоминая картины природы.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Спасском-Лутовинове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Впечатления, ставшие литературой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крестьянами, строгая семейная обстановка и жизнь в деревне позже помогли Тургеневу создавать убедительные образы людей и русской усадебной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— место, которое часто вспоминал Тургенев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стало для Тургенева не просто домом детства, а местом, где он впервые увидел деревенский уклад, просторные поля, сады и тихую красоту русской природы.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легко узнать старый усадебный дом, дорожки парка и сельские пейзажи. Эти детали создают ощущение живой памяти о XIX веке и делают описания особенно достоверными.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038103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468" y="2943103"/>
            <a:ext cx="449888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интерес к культуре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Тургенев получил первые серьезные знания и начал шире смотреть на историю, литературу и общественную жизнь.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Продолжая учебу, он укрепил интерес к гуманитарным наукам и лучше понял культурную среду России своего времени.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университет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Тургенев знакомился с европейской мыслью, читал философов и сравнивал литературные традиции разных стран.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русских и зарубежных авторов помогло ему писать ясно, точно и при этом видеть жизнь в более широком культурном контексте.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европейская литература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по времени написания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Тургенев на протяжении многих лет возвращался к темам человеческих чувств и общественных перемен.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выходили регулярно: Тургенев последовательно создавал книги о людях, их внутреннем выборе и жизни общества.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И. С. Тургенева; даты публикации: 1852, 1854, 1858, 1859, 1862, 1877.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сборнике Тургенев показывает деревенскую Россию через разные судьбы и характеры. Крестьяне у него не безликие, а живые люди со своими переживаниями, достоинством и трудной повседневной жизнью.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прислушивается к речи, привычкам и наблюдениям простых людей. Благодаря этому рассказы и очерки звучат достоверно и помогают увидеть крепостную Россию без прикрас.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привлекла большое внимание читателей в 1850-е годы. Она стала важной для русской литературы, потому что заставила многих по-новому взглянуть на положение крестьян.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жизнь крестьян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волновало Тургенева в его книгах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интересовало, как устроена жизнь, в которой одни люди имеют власть над другими, и почему это вызывает боль и протест.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любовь часто связана с надеждой, сомнением и внутренним испытанием. Герои не всегда решаются на важный шаг.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как трудно поступить правильно, если человек боится ошибиться. Поэтому его герои часто размышляют и сомневаются.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выбор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стремятся к самостоятельности, но сталкиваются с правилами, страхом и зависимостью от чужой воли.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их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разных книгах Тургенева меняются темы и литературные акценты.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заметны общие мотивы: чувства человека, нравственный выбор и внимание к переменам в обществе.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И. С. Тургенева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«Муму»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кажется очень молчаливым, но за этой тишиной скрываются трудолюбие, терпение и большая внутренняя сила. Он умеет работать без жалоб и искренне привязывается к тем, кто рядом. Образ героя помогает почувствовать, как тяжело жилось человеку без свободы.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и его тихая сила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Муму — маленький друг в большом мире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становится для Герасима самым близким существом, потому что в ее любви нет страха и приказов. Их дружба показана очень трогательно: простая радость, доверие и забота особенно заметны на фоне холодной барской жизни.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решение барыни меняет судьбу героя и разрушает его привычный мир. Тургенев показывает, как жестокий приказ может ранить не только человека, но и все, что ему дорого. Поэтому история запоминается как рассказ о несправедливости и сострадании.
</a:t>
            </a:r>
            <a:endParaRPr lang="en-US" sz="1185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сильнее сострадания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— образ доброго и сильного человека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поражает не только силой, но и трудолюбием: он честно работает, умеет заботиться о хозяйстве и выполняет дело аккуратно, без лишних слов и жалоб.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 чувствуется редкая верность: к людям, к привычному труду и к тем, кого он принимает близко к сердцу. Именно поэтому его образ запоминается.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вызывает сочувствие, потому что он зависит от чужой воли. Барыня распоряжается его жизнью, и Герасим не может сам принимать важные решения.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почти не говорит, но его чувства заметны в поступках. Тургенев показывает, что молчание не означает равнодушия: за внешней сдержанностью скрывается глубокая душевная жизнь.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конфликта в повести «Муму»
</a:t>
            </a:r>
            <a:endParaRPr lang="en-US" sz="28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приказ барыни приводит к трагедии Герасима и разрушает его привязанность к Муму.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 часто выделяются тонкостью чувств и внутренней честностью. Даже в спокойных разговорах они показывают характер, умеют слушать себя и не боятся переживать глубокие чувства.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Ася, Лиза и Одинцова по-разному отвечают на любовь и жизненные испытания. Через их судьбы писатель показывает, что важный выбор иногда требует смелости и душевной зрелости.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помогают лучше понять мир тургеневских героев. Именно рядом с ними особенно заметны нерешительность, искренность, надежда и нравственный поиск.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Тургенева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Тургенева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соединяет личные переживания героев с большими вопросами эпохи, поэтому его тексты остаются понятными и сегодня.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человек, его отношения с природой, обществом и собственной совестью; именно это делает произведения писателя многослойными.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И. С. Тургенева, школьная хронология творчества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Тургенева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часто показывает широкие русские просторы, где леса и поля создают ощущение тишины, свободы и особого дыхания родной земли.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 писателя помогает почувствовать движение времени и смену настроения. Река, пруд или ручей становятся частью живой картины, а не простым фоном.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сумерки, закат и звезды у Тургенева передают задумчивость героев. Пейзаж как будто подсказывает, что человек переживает внутри себя.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небо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шелест листьев, запах сада, свет на дорожке и другие небольшие штрихи. Благодаря этому природа у него выглядит точной и очень близкой читателю.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32454"/>
            <a:ext cx="4684800" cy="16327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много жил и работал за границей, но оставался связан с русской литературой и культурой.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С. Тургеневе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жизнь расширила круг его читателей и помогла сделать русскую литературу заметной за пределами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Тургенева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Тургенева отличается ясностью и точностью. Он пишет просто, но каждое слово работает на смысл, поэтому читать его легко и интересно даже школьникам.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передавать настроение через маленькие детали: жест, взгляд, паузу, комнату или пейзаж. Эти штрихи делают героев живыми и убедительными.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внимательно относится к человеку и его переживаниям. Поэтому его тексты не только красивы, но и помогают лучше понимать поступки и характеры.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нет лишней громкости. События разворачиваются спокойно, но за внешней тишиной часто скрываются сильные чувства, сомнения и важные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и сегодня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Тургенева связаны с жизненными ситуациями, знакомыми каждому школьнику: дружбой, семьей, честностью и умением понимать других.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ценности тургеневских произведений остаются актуальными, потому что они помогают размышлять о себе и людях вокруг.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произведений И. С. Тургенева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5685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75" y="1756250"/>
            <a:ext cx="410550" cy="469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умер 3 сентября 1883 года во Франции. Эта дата связана с завершением жизни писателя, но не с окончанием интереса к его книгам.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год жизни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Тургенева носят музеи, библиотеки и улицы. Так сохраняется память о писателе, чьи произведения стали частью культурного наследия России.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библиотеки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и рассказы Тургенева продолжают изучать в школе. Они помогают понять русскую классику, увидеть историю XIX века и задуматься о человеческих чувствах.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рассказал о России XIX века через судьбы героев, красоту природы и важные нравственные вопросы. Его книги учат сочувствию, честности и уважению к человеку.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писатель, который учит видеть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2026-05-17T18:49:02Z</dcterms:created>
  <dcterms:modified xsi:type="dcterms:W3CDTF">2026-05-17T18:49:02Z</dcterms:modified>
</cp:coreProperties>
</file>