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немецкого языка: возвратные глаголы и склонение welch-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важные темы немецкого в одном уроке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помогают говорить о себе, задавать точные вопросы и уверенно отвечать в школьных диалогах, рассказах о распорядке дня и письменных упражнениях. Они часто встречаются в обычной учебной речи.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нужны эти темы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возвратный глагол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Возвратный глагол требует особого местоимения, которое показывает, что действие связано с самим действующим лицом: sich waschen, sich freuen, sich erinnern, sich interessieren.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это местоимение изменяется по лицам: ich wasche mich, du wäschst dich, er wäscht sich. Формы подбирают по подлежащему, а не по смыслу глагола.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такие глаголы часто соответствуют словам с частицей -ся: мыться, радоваться, вспоминать, интересоваться. В предложении возвратное местоимение стоит рядом с глаголом и связано с подлежащим.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999" y="1576525"/>
            <a:ext cx="376900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возвратного местоимения по лицам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возвратного местоимения в немецком языке по лицам и числу.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 подлежащего, а sich, uns и euch остаются одинаковыми для нескольких лиц и чисел.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грамматика: возвратные местоимения по лицам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с Akkusativ и Dativ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возвратных глаголов требует Akkusativ: sich freuen, sich setzen, sich kämmen. Здесь местоимение напрямую связано с действием и обычно стоит рядом с глаголом.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глаголы употребляются с Dativ, особенно если в предложении есть ещё одно дополнение: sich etwas merken, sich einen Namen merken, sich die Hände waschen.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возвратное местоимение показывает, что действие направлено на самого человека, а отдельное дополнение называет предмет, часть тела или конкретную информацию.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смешивать эти модели: сначала определяют глагол, затем смотрят, какое дополнение ему нужно, и только после этого выбирают форму местоимения.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возвратного местоимения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выбрать правильную форму в простом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привычных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ученик умывается, одевается и торопится успеть к уроку. В таких ситуациях легко запомнить формы sich waschen, sich anziehen и sich beeilen, потому что они описывают обычные действия каждый день.{
</a:t>
            </a:r>
            <a:endParaRPr lang="en-US" sz="1134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школьник может интересоваться новым предметом, садиться на своё место и радоваться встрече с одноклассниками. Именно поэтому sich interessieren, sich setzen и sich freuen часто встречаются в учебных текстах и диалогах.
</a:t>
            </a:r>
            <a:endParaRPr lang="en-US" sz="104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тоже нужны эти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тренировке, в кружке или по дороге домой школьники снова используют возвратные глаголы. Они говорят о встречах, подготовке и личных эмоциях, поэтому такие конструкции звучат естественно в повседневной речи.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в повседневной жизни школьника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возвратные глаголы в учебных текстах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 по немецкому языку для 7 класса; частотное ранжирование по тематическим группам
</a:t>
            </a:r>
            <a:endParaRPr lang="en-US" sz="76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диалогах встречаются эмоции, интерес и общение: эти темы легко связать с уроками, друзьями и повседневными событиями.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freuen, interessieren и treffen особенно удобны для учебных ситуаций, поэтому именно они заметнее остальных в текстах и упражнениях.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части тела и принадлежность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частями тела часто используется Dativ у возвратного местоимения и отдельное название части тела в Akkusativ: Er wäscht sich die Hände.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тела как отдельное дополнение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остаётся возвратным: человек действует на себя, но немецкий язык называет объект отдельно. Так строятся фразы с Haaren, Gesicht и Rücken.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направлено на самого человека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особенно помогает в описаниях ухода за собой: Sie kämmt sich die Haare. Такие примеры показывают, почему местоимение и существительное выполняют разные роли.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модель для запоминания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welch-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welch- используется, когда нужно выбрать один предмет, человека или явление из нескольких вариантов: welcher Film, welche Tasche, welches Buch. Это слово помогает задать точный вопрос.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теме главное значение связано именно с вопросами о выборе. Форма welch- может стоять перед существительным и показывает род, число и падеж, как прилагательное.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формы welcher, welche, welches и welchen нужно подбирать не по памяти, а по грамматической роли слова в предложении. Так вопрос звучит правильно и понятно.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welch- в единственном числе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немецкого языка: склонение вопросительного слова welch- в единственном числе.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welch- в Singular зависят от рода и падежа существительного. Основа остаётся общей, меняются только окончания.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форма выбирается не по смыслу, а по грамматической роли слова. Для точного вопроса нужно учитывать род и падеж.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welch- во множественном числе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форма welch- меняется проще, но Dativ требует особого внимания из-за окончания -n у существительного.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Nominativ и Akkusativ совпадают, а Dativ выделяется формой welchen. Это помогает быстро распознавать вопрос о группе предметов или людей.
</a:t>
            </a:r>
            <a:endParaRPr lang="en-US" sz="1045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немецкого языка: склонение вопросительного слова welch- во множественном числе.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welch- без артикля и в вопросах выбора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вопросах welch- обычно стоит перед существительным без артикля и сразу показывает, что нужно выбрать один вариант из нескольких возможных.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согласуется с родом, числом и падежом существительного: Welches Fach, Welche Hefte, Welchen Weg. Именно поэтому окончание нельзя подставлять случайно.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welch- существительное сохраняет своё обычное значение и число, поэтому вопрос остаётся понятным и точным даже без дополнительных пояснений.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особенно полезны на уроках, в разговорах о школе и в коротких диалогах, где нужно быстро уточнить предмет, вещь или человека.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welcher, welche, welches, welchen, welchem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немецкого языка; обобщение форм welch- по падежам и числу.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окончания повторяются, а какие меняются в зависимости от падежа и рода.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имеют общую основу welch-. Различия между окончаниями показывают, как слово подстраивается под грамматику вопроса.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welch- в школьных вопросах и предметах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несколько тетрадей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открывает рюкзак перед уроком и выбирает нужную тетрадь. Вопрос Welche Hefte brauchst du? звучит естественно, потому что речь идёт не об одном предмете, а о выборе между несколькими. Такой пример хорошо связывает грамматику с реальной школьной ситуацией.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пенале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занятия ученик ищет ручку или карандаш и уточняет: Welchen Stift benutzt du? Здесь форма welch- указывает на выбор одного предмета из нескольких похожих вещей. Такая модель часто встречается в упражнениях и коротких диалогах.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 о предмете дня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школьники часто отвечают на вопросы о расписании и предметах. Фразы Welches Fach hast du heute? и Welche Lehrerin unterrichtet Deutsch? показывают, как welch- помогает уточнить конкретный урок или человека без 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форму welch-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числе, роде и падеже существительного в вопросе.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mich и mir или выбирать форму welch- без учёта падежа. Чтобы избежать этого, сначала определяют роль слова в предложении, а затем подбирают нужное окончание.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смешение вопросов с welch- и конструкции was für ein. Первая форма помогает выбрать один вариант из нескольких, а вторая чаще описывает качество или тип предмета.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нередко забывают форму Dativ с -n: правильно mit welchen Kindern, mit welchen Büchern. Ошибка особенно заметна в словах из школьной темы, где окончания легко проверить.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тем на одном примере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 правилам немецкой грамматики для темы урока.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вопросе соединяются возвратная конструкция и выбор формы welch-, поэтому предложение удобно для анализа на уроке.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грамматические темы не изолированы друг от друга: правильный вопрос требует и возвратного местоимения, и верной формы welch-.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0931" y="3359250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875" y="336588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34369" y="1493250"/>
            <a:ext cx="234413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3750" y="1499880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фразы для закрепления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freue mich auf den Ausflug. Эта фраза помогает запомнить возвратный глагол freuen и правильное местоимение mich в личной форме.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планы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Welches Buch liest du? Такой вопрос учит выбирать форму welch- по роду и падежу и сразу связывает грамматику с реальной речью.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предмета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Welche Schule findest du interessant? Welchen Weg gehst du nach Hause? Эти модели полезны для устных ответов и коротких письменных заданий.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erinnern uns an die Regel. Здесь важно не только значение глагола, но и форма uns, которая показывает, что действие относится к группе.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правило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 wäscht sich die Hände. Пример показывает, как возвратное местоимение сочетается с названием части тела и помогает отличить Akkusativ от Dativ.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действие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учат точно выбирать местоимение, а welch- — правильно задавать вопросы о выборе. Обе темы регулярно встречаются в школьной речи и помогают говорить по-немецки 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нужна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2026-05-25T02:38:54Z</dcterms:created>
  <dcterms:modified xsi:type="dcterms:W3CDTF">2026-05-25T02:38:54Z</dcterms:modified>
</cp:coreProperties>
</file>