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пресмыкающихся: ключевые виды и особенности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объединяют змей, ящериц, крокодилов и черепах, встречаются почти повсеместно.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древние сухопутные позвоночные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холоднокровные животные, возникшие свыше 300 миллионов лет назад. Они произошли от древних амфибий и одними из первых освоили жизнь на суше.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пресмыкающихся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включают змей и ящериц; их разнообразие особенно велико, охватывая тысячи видов с разнообразным строением и образом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Крокодиловые совмещают древние черты и мощную охотничью адаптацию; представлены сравнительно небольшим числом видов.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 представлены одной выжившей формой — гаттерией, сохранившей древние признаки и уникально медленное развитие.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отличаются твёрдым панцирем и уникальной защитой, обитая в различных средах от суши до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— змеевидные и ящерицеподобные пресмыкающиеся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Змеи: адаптация к жизни без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полностью утратили конечности и развили гибкое тело для лазания и охоты. Это позволяет им обитать в самых разных средах, от пустынь до тропических лесов.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Ящерицы: разнообразие форм и образов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обладают четырьмя конечностями и часто яркой окраской. Они могут быть как наземными, так и древесными, и некоторые виды обладают способностью к регенерации оторванного хвоста.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мощные пресмыкающиеся хищники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около 25 видов крокодилов, живущих преимущественно в тёплых тропиках и субтропиках. Они — одни из крупнейших современных пресмыкающихся.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крокодил достигает длины до 7 метров и отличается долгой жизнью — в природе эти хищники могут доживать до 100 лет.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— долгожители с прочным панцирем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около 350 видов черепах, включая сухопутных и пресноводных. Их твёрдый панцирь служит надёжной защитой от хищников.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сухопутные черепахи способны жить свыше 150 лет. В России встречаются такие виды, как европейская болотная и пресноводная черепахи.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Клювоголовые — удивительная гаттерия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Гаттерия — единственный современный представитель клювоголовых, с архаичными чертами строения и очень медленным процессом развития, обитающий исключительно на островах Новой Зеландии.
</a:t>
            </a:r>
            <a:endParaRPr lang="en-US" sz="114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гаттерии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утраты естественной среды и других факторов численность гаттерии сильно снизилась, требуя охраны и особых мер для сохранения вида.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популяции и охрана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кожи и чешуи у пресмыкающихся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чешуи предотвращают испарение влаги, обеспечивая выживание в сухих условиях и создавая прочный барьер против повреждений.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кожа выделяет токсичные вещества, что отпугивает врагов и повышает шансы на выживание.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чешуйки служат камуфляжем, помогая маскироваться в разнообразных местах обитания и избегать хищников.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пресмыкающихся
</a:t>
            </a:r>
            <a:endParaRPr lang="en-US" sz="2684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ящерицы и змеи предпочитают леса, где доступна укрытия и пища, а условия влажности и температуры комфортны.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адаптированы к жаркому и сухому климату, умея эффективно сохранять влагу и переносить экстремальные температуры.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 крокодилы чаще всего встречаются в пресной воде и болотах, где находят достаточную пищу и защиту.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угодья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живут почти на всех континентах, кроме Антарктиды, демонстрируя широкое экологическое разнообразие.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пресмыкающихся по основным отрядам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значительно преобладают по численности, отражая адаптивный успех этого отряда на разных континентах.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пресмыкающихся принадлежат к чешуйчатым, а клювоголовые представлены единственным видом, что подчёркивает их уникальность и уязвимость.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биологического каталога, 2024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пресмыкающихся называют холоднокровными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пресмыкающихся не способно самостоятельно поддерживать постоянную температуру, оно изменяется в зависимости от окружающей среды. Для повышения температуры они часто греются на солнце, используя тепло внешних источников.
</a:t>
            </a:r>
            <a:endParaRPr lang="en-US" sz="1196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периоды или ночью их активность снижается, они становятся вялыми и прекращают питание. Такая терморегуляция позволяет выживать в жарком климате, но ограничивает их жизнедеятельность при пониженных температурах.
</a:t>
            </a:r>
            <a:endParaRPr lang="en-US" sz="12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цепи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— это хищники, которые питаются насекомыми, птицами, мелкими млекопитающими и яйцами, контролируя численность других животных в экосистемах.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занимают ключевое место в пищевых цепях, будучи как добычей для крупных хищников, так и регулируя численность мелкой фауны в своей среде обитания.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черепах являются растительноядными и питаются водорослями или травой, влияя на растительный покров и поддерживая баланс экосистемы.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пресмыкающихся
</a:t>
            </a:r>
            <a:endParaRPr lang="en-US" sz="2916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виды и защита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откладывают яйца с твёрдой известковой оболочкой, которая защищает эмбрионы от высыхания и повреждений. Некоторые виды крокодилов и черепах проявляют заботу, охраняя кладки и даже потомство длительное время.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у змей и ящериц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змеи и ящерицы демонстрируют живорождение, развивая эмбрионы внутри тела матери. Это адаптация к холодным условиям или нестабильной среде, повышающая шансы выживания новорожденных.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34008"/>
            <a:ext cx="4791900" cy="246458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отрядов пресмыкающихся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в строении, образе жизни и размножении змей, ящериц, черепах и крокодилов.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живут дольше всех, змеи размножаются быстрее, а черепахи выделяются своей защитной оболочкой — панцирем.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среди пресмыкающихся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Сетчатый питон — рекордсмен по длине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Сетчатый питон считается самой длинной змеёй в мире — отдельные особи достигали длины до 8,5 метров. Это делает его одним из самых внушительных хищников среди пресмыкающихся.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Кожистая черепаха — гигант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Кожистая черепаха является крупнейшей в мире, способна достигать массы до 916 килограммов. Она обитает в тропических и субтропических морях, обладая мощным панцирем.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Василиск — ящерица-спринтер по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Василиск известен способностью бегать по поверхности воды на короткие дистанции благодаря длинным пальцам и быстрому движению. Это уникальная адаптация среди ящериц.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пресмыкающиеся: виды и опасность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опасным для человека ядовитым змеям относятся кобра, гадюка и тайпан. Их яд может вызывать сильные отравления и требует срочного медицинского вмешательства.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ящерицы, например гелодерма, также обладают ядом, который они используют для защиты и охоты. Яд помогает им справляться с врагами и парализовать добычу.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польза пресмыкающихся
</a:t>
            </a:r>
            <a:endParaRPr lang="en-US" sz="2766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популяций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активно контролируют численность насекомых и грызунов, предотвращая их чрезмерное размножение и повреждение сельскохозяйственных культур и природных экосистем.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кожи и панцирей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крокодилов и панцири черепах традиционно применялись для изготовления украшений, инструментов и аксессуаров, что отражает культурную ценность и практическую значимость этих животных.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 яда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некоторых змей используют для разработки лекарств, включая препараты для сердечно-сосудистых заболеваний и антикоагулянты, оказывая важное влияние на современную медицину.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пресмыкающихся
</a:t>
            </a:r>
            <a:endParaRPr lang="en-US" sz="2872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черепахи — символ охраны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угрозой исчезновения находятся галапагосские черепахи из-за охоты и изменения среды обитания. Международные заповедники помогают сохранить эти уникальные виды.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Сиамские крокодилы и проблемы их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Сиамские крокодилы находятся на грани исчезновения из-за браконьерства и разрушения мест обитания. Меры по охране включают строгий контроль и восстановление водных экосистем.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змей и ящериц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змей и ящериц исчезают из-за загрязнения, климатических изменений и утраты среды. Для их спасения создаются природные резервы и запрещена охота.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рептилиях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менять окраску тела не только для маскировки, но и для общения с сородичами, выражая эмоции и состояние через цветовые оттенки.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и змеи могут отбрасывать хвост в моменты опасности, отвлекая хищника и давая себе шанс на спасение и восстановление после угрозы.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удивительное разнообразие пресмыкающихся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важны для стабильности экосистем благодаря разнообразию форм и адаптаций. Их сохранение необходимо для будущих исследований в биологии и медицины, а также для поддержания природы.
</a:t>
            </a:r>
            <a:endParaRPr lang="en-US" sz="14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2026-05-09T10:45:06Z</dcterms:created>
  <dcterms:modified xsi:type="dcterms:W3CDTF">2026-05-09T10:45:06Z</dcterms:modified>
</cp:coreProperties>
</file>