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о человеке изменили Европу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гуманисты Европы: люди, идеи, эпоха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вырос из интереса к античным книгам и человеку как личности. В Италии эти идеи быстро поддержали города, университеты и новые книги, а затем они распространились по всей Европе.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античности к Возрождению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 — начало гуманистической традиции
</a:t>
            </a:r>
            <a:endParaRPr lang="en-US" sz="216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рукописи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разыскивал и изучал древние тексты, считая их важным источником мудрости. Благодаря такому интересу он помог вернуть Европе уважение к культуре Древнего Рима и Греции.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письмах и сонетах заметно внимание к чувствам, сомнениям и внутренней жизни человека. Для литературы XIV века это было новым: личный опыт стал достойной темой.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показал, что человек ценен не только по своему положению, но и по мыслям, памяти и нравственному выбору. Поэтому его считают одним из первых гуманистов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 и новая литература о человеке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«Декамероне» Боккаччо показал людей разных сословий, их поступки, страхи, хитрость и находчивость. Литература перестала говорить только о героях прошлого и обратилась к обычной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сюжеты основаны на наблюдении за реальным поведением людей. Читатели узнавали в героях себя и окружающих, поэтому рассказы звучали особенно убедительно и современно.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писал живо и понятно, используя выразительный итальянский язык. Это помогло сделать литературу ближе к широкой аудитории и показало ценность национальных языков.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гражданин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Бруни считал, что знания нужны не только для личного успеха, но и для служения городу. Он представлял человека, который умеет мыслить, участвовать в жизни общества и приносить пользу своей общине.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как школа идей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Бруни жил в Флоренции — одном из самых оживлённых центров Возрождения. Здесь ценили книги, споры о политике и образование, а городская культура поддерживала интерес к истории Древнего Рима.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 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античных авторов и размышления о римской истории помогали Бруни объяснять, почему знания важны для государства. Его труды связали учёность с гражданской ответственностью и сделали этот взгляд особенно влиятельным.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Бруни и гражданский гуманизм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 — ученость и критика предрассудков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образование и 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призывал к терпимости, разуму и миролюбию. Он считал, что образованный человек должен не спорить ради спора, а уметь понимать других и избегать жестокости.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против невежества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«Похвале глупости» Эразм высмеял людские пороки, предрассудки и пустое самодовольство. Его шутка была не просто смешной: она заставляла читателя задуматься о собственных недостатках.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чтение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 внимательно изучал тексты и подготовил издание Нового Завета. Такой подход показал, что важно проверять слова источника и читать книги не поверхностно, а вдумчиво.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Мор и идея справедливого общества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 бедности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«Утопии» Мор описал остров, где люди живут без крайнего неравенства и лишений. Этот образ помог читателям задуматься о том, каким могло бы быть более справедливое общество.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обращал внимание на то, как устроены работа, обучение и порядок в государстве. Для него важно было, чтобы общество воспитывало ответственных людей, а не только требовало подчинения.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 показывал, что правители должны думать о благополучии людей. Его книга стала не готовым планом, а поводом для серьёзного разговора о справедливости и обязанностях власти.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«Утопия» расширила гуманистические идеи: теперь они касались не только личности, но и устройства целого государства. Так гуманисты стали говорить о будущем общества, а не только о книгах.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5211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 делла Мирандола: достоинство и свобода выбора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создаёт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 утверждал, что человек не получает готовую судьбу, а формирует себя поступками, знаниями и выбором. В этом он видел главное достоинство личности и её особую роль в мире.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учёба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 подчеркивал, что человек способен учиться, меняться и духовно расти. Разум помогает ему выбирать лучшее направление жизни и не оставаться на одном уровне.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 Пико не означала вседозволенность. Он связывал её с нравственной ответственностью, потому что каждый поступок влияет и на самого человека, и на окружающих.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находились главные центры гуманизма в Европе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первые и самые сильные импульсы исходили из Италии, но позже гуманистические идеи закрепились и в северных странах Европы.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начался в Италии, а затем превратился в общеевропейское движение, объединённое интересом к знаниям и человеку.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исторического обзора гуманизма эпохи Возрождения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гуманисты Европы и их вклад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главных гуманистов и их идей.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автора по-разному развивали гуманизм, но каждого объединяли интерес к человеку, знаниям и общественной ответственности.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истории европейского гуманизма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гуманистические идеи распространялись по Европе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античных рукописей и итальянских городов к школам, дворам правителей и городским элитам через книги, переводы и печатный станок.
</a:t>
            </a:r>
            <a:endParaRPr lang="en-US" sz="10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1450 года Иоганн Гутенберг создал печатный станок с подвижными литерами. Он позволил печатать страницы быстрее и с меньшими затратами, чем при ручном переписывании.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становятся доступнее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были дешевле рукописных и появлялись в большем количестве экземпляров. Поэтому античные тексты, учебники и сочинения гуманистов быстрее попадали к читателям в разных странах Европы.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культуры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стали чаще использовать в школах, университетах и домашних библиотеках. Это помогло людям сравнивать тексты, проверять факты и внимательнее относиться к знаниям.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и быстрое распространение книг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и образование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считали, что точное знание языка помогает правильно читать тексты, писать письма и выражать мысли. Особое внимание уделялось латинскому языку и ясной речи.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учило видеть связь между событиями, поступками людей и последствиями их решений. Такой подход развивал память, внимание и умение делать выводы.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 риторика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 риторика помогали не только красиво говорить, но и убеждать, сравнивать идеи и строить рассуждение. Эти навыки считались важными для жизни в обществе.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философия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обсуждали, как человеку поступать честно и разумно. Образование, по их мнению, должно было воспитывать личность, а не только передавать набор сведений.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Женщины-гуманистки и новые возможности для образования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образованных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XV–XVI веках женщины все чаще участвовали в литературной жизни: писали письма, стихи и рассуждения о воспитании. Их тексты доказывали, что учение важно не только для мужчин.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Кристина де Пизан, Изотта Ногарола и Модерата Фонте показали высокий уровень женского образования. Их произведения читали при дворах, в семьях и среди образованных горожан.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представления о роли женщины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авторы расширяли взгляд на женщину как на мыслящую и образованную личность. Их опыт постепенно укреплял идею, что доступ к знаниям должен быть шире.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гуманизма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не отделяли знания от воспитания: они хотели, чтобы человек умел думать, выбирать и отвечать за свои поступки.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темы — достоинство личности и образование; остальные идеи поддерживают их и показывают, что гуманизм был практической культурной программой.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сочинениям Петрарки, Боккаччо, Бруни, Эразма, Мора и Пико делла Мирандолы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 искусство Возрождения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Возрождения все чаще изображали человека как главного героя картины или статуи. Их интересовали не только одежда и поза, но и характер, чувства, взгляд.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тела и 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точного изображения мастера изучали анатомию, пропорции и перспективу. Это помогало создавать произведения, которые выглядели живыми и убедительными для зрителя.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разум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Леонардо да Винчи, Микеланджело и Рафаэля показывает, как искусство соединялось с наблюдательностью, знаниями и верой в возможности человека.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художественный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Возрождения искусство стало не только украшением, но и способом говорить о человеке, его достоинстве и месте в мире. Это изменило вкус целой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375901"/>
            <a:ext cx="8784000" cy="14984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и северный гуманизм: сходства и различия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гуманизм развивался по-разному в Италии и Северной Европе, но в обоих случаях менял представления об образовании и личности.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о Петрарке, Бруни, Эразме Роттердамском и других гуманистах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и северный гуманизм различались по темам, но оба опирались на образование, разум и уважение к человеку.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гуманисты важны и сегодня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образование унаследовало от гуманистов внимание к чтению, обсуждению и самостоятельным выводам. Эти навыки помогают учиться не механически, а осмысленно.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источникам, каталогам и проверке сведений вырос из гуманистической традиции. Она научила бережно относиться к текстам и искать точную информацию.
</a:t>
            </a:r>
            <a:endParaRPr lang="en-US" sz="925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укрепил мысль о ценности каждого человека. Позже это стало важной основой для разговоров о правах, свободе и ответственности в обществе.
</a:t>
            </a:r>
            <a:endParaRPr lang="en-US" sz="978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задавать вопросы, сравнивать версии и не верить первым впечатлениям особенно нужна сегодня. Именно такой подход поощряли многие гуманисты.
</a:t>
            </a:r>
            <a:endParaRPr lang="en-US" sz="9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5508" y="2431590"/>
            <a:ext cx="1890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европейского гуманизма для современного мира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вместо вражды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верили, что споры должны вести к пониманию, а не к ненависти. Этот урок особенно важен там, где людям нужно слушать друг друга и искать общее решение.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 мера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тексты напоминают, что общество становится лучше, когда правила одинаково уважают достоинство всех людей. Справедливость начинается с честного отношения к каждому.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культурам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гуманисты ценили античное наследие и при этом изучали новые идеи. Такой подход учит видеть ценность разных культур и не бояться обмена опытом.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Гуманистическая традиция показывает, что знания помогают понимать себя и мир вокруг. Чем больше человек читает и размышляет, тем осознаннее его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Гуманизм: человек, разум, достоинство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Европы доказали, что знания, свобода мысли и уважение к личности могут изменить культуру, школу и общество. Их идеи остаются важными и 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2026-06-02T07:10:00Z</dcterms:created>
  <dcterms:modified xsi:type="dcterms:W3CDTF">2026-06-02T07:10:00Z</dcterms:modified>
</cp:coreProperties>
</file>