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 и где не был Марко Поло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стало историей, но не всё в ней одинаково надёжно.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Путешественник, о котором спорят до сих пор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прославился благодаря книге о своих странствиях, записанной в 1298 году. В ней есть и личные впечатления, и рассказы других людей, поэтому его маршрут до сих пор изучают особенно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точно известно о начале и конце пути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Венеция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надёжно подтверждается как город, где родился Марко Поло и откуда началась его история. Об этом говорят европейские источники и сама традиция семейного рассказа.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1295 года Марко Поло вернулся в Венецию после долгого отсутствия. Этот эпизод согласуется с известными документами и делает конец его путешествия более надёжным, чем многие дальние главы.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в Акре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Пребывание семьи Поло в Акре тоже хорошо известно. Этот порт Восточного Средиземноморья связывал Европу с восточными землями и был важной отправной точкой для дальнейшего пути на восток.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маршрут к Востоку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сухопутным караванным дорогам, который позднее описали в «Книге о разнообразии мира».
</a:t>
            </a:r>
            <a:endParaRPr lang="en-US" sz="9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 и Восточное Средиземноморье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Порт, через который шли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 была оживлённым портом, где встречались торговцы, паломники и посланники. Через такие города европейцы узнавали о Востоке и могли продолжить путь по морю или сухопутным дорогам Леванта.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Поло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1270-х годах семья Поло связана с Аккой торговыми и церковными делами. Именно такие контакты помогали выстраивать маршрут дальше, к караванным путям Азии, где начинался более длинный и трудный путь.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 было не концом, а только стартовой линией. Отсюда открывался путь к Малой Азии, Армении и Персии, а затем — к далёким землям Центральной Азии и Китая.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где пребывание Марко Поло считается вероятным
</a:t>
            </a:r>
            <a:endParaRPr lang="en-US" sz="2243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и Иран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Персии хорошо совпадает с реальной географией и торговыми дорогами. Поэтому пребывание Марко Поло в районах современного Ирана многие исследователи считают вполне вероятным.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Памирские 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Памир трудно пройти без точного знания местности: высокие горы, холод и редкие стоянки делают путь очень приметным. Из-за этого упоминания Памира выглядят убедительно и согласуются с караванными маршрутами.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Кашгар на пути к Китаю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Кашгар был важным узлом на западной окраине Китая и логично вставал на маршруте путешественников. В книге его описание связано с путём, который хорошо подходит для сухопутного перехода.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Центральной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через пустынные территории Центральной Азии также выглядят правдоподобно. Здесь особенно важны расстояния между оазисами, караваны и природные условия, которые трудно придумать без реального опыта или надёжных рассказов.
</a:t>
            </a:r>
            <a:endParaRPr lang="en-US" sz="9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совпадают география и источники, тем выше доверие к эпизоду пути.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title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маршрута выглядит надёжным, а самые необычные дальние рассказы требуют дополнительной проверки.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европейских документов, сведений о торговых путях и поздних рукописей «Книги о разнообразии мира».
</a:t>
            </a:r>
            <a:endParaRPr lang="en-US" sz="5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Ханбалык и служба при Хубилай-хане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Ханбалык был столицей империи Юань и сегодня известен как Пекин. Это один из самых важных ориентиров в рассказе Марко Поло о Восточной Азии.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хана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описаны поручения при дворе Хубилай-хана и наблюдения за тем, как управлялась огромная держава. Историки спорят о точной должности Марко Поло, но сам контекст выглядит правдоподобно.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рассказы о столице, налогах, дорогах и власти сделали азиатскую часть книги особенно важной. Даже если не все детали проверяемы, общий образ Китая в ней необычно живой.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где у историков есть уверенность, а где остаются сомнения.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подтверждено, а что остаётся спорным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узлы маршрута выглядят реальными, а удалённые и экзотические рассказы требуют осторожности.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текста «Книги о разнообразии мира» с европейскими и восточными источниками.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Марко Поло, вероятнее всего, не был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Убедительных доказательств личного пребывания Марко Поло в Японии нет. Вероятнее всего, сведения о ней он мог получить от купцов или других путешественников, которые слышали о восточных морях.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Мадагаскаре он писал, но подтверждений его поездки туда нет. Такие далёкие земли были известны европейцам по рассказам, поэтому в книге могли оказаться пересказы, а не собственные наблюдения.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морские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описания островов и морей звучат интересно, но проверить их трудно. Часто подобные детали передавались устно, поэтому автор мог смешивать точные сведения со слухами и общими историями.
</a:t>
            </a:r>
            <a:endParaRPr lang="en-US" sz="10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острова и рассказы других людей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Индии и дальних островов Марко Поло часто опирался не на личный опыт, а на сведения, услышанные от купцов, моряков и других путешественников в пути.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пересказах встречаются наблюдения, похожие на правду: товары, способы торговли и некоторые обычаи часто совпадают с тем, что известно из других средневековых источников.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достоверности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 от проверяемого маршрута, тем осторожнее историки относятся к его словам. Для морских регионов личное присутствие Марко Поло выглядит маловероятным.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сочетает собственные впечатления и услышанные истории, поэтому читать её нужно внимательно: рядом с точными сведениями могут стоять слухи и пересказы.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особенно ценна там, где личные впечатления переплетаются с рассказами других людей и сведениями о дворе Хубилая.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книга Марко Поло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состав объясняет, почему текст одновременно помогает историкам и вызывает споры.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«Книги о разнообразии мира»; авторская оценка по тексту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историки спорят о его маршруте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Записано не самим Марко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 записан после возвращения путешественника, когда он находился в плену. Поэтому слова Марко Поло дошли до нас через пересказ и редактуру Рустичелло да Пиза.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утрачен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Первоначальная рукопись не сохранилась, а значит, проверить точные формулировки и названия мест невозможно. Историки сравнивают более поздние списки, где могли появиться ошибки.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менялись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страны часто назывались по-разному в разных языках. Из-за этого один и тот же пункт маршрута в книге может быть распознан не сразу или с сомнением.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фактов и слухов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эпизоды звучат очень точно, а другие похожи на рассказы, которые легко услышать в порту или караване. Это делает книгу полезной, но не всегда надёжной.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маршрут Марко Поло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сопоставляют текст книги с независимыми источниками, картами и данными о торговых путях.
</a:t>
            </a:r>
            <a:endParaRPr lang="en-US" sz="9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его рассказах совпадает с реальностью Китая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верно отмечено, что в империи Юань использовали бумажные деньги. Для средневекового европейца это выглядело необычно, но именно такая система действительно существовала.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описывает уголь как важный источник топлива. Это совпадает с реальными условиями Восточной Азии, где его применение было широко распространено.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и 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передаёт впечатление от крупных городов, водных путей и активной торговли. Такие детали хорошо согласуются с образом развитой и густонаселённой страны.
</a:t>
            </a:r>
            <a:endParaRPr lang="en-US" sz="111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империи Юань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заметны наблюдения о порядке, налогах и управлении огромной державой. Эти сведения трудно объяснить случайной выдумкой и потому они особенно важны для историков.
</a:t>
            </a:r>
            <a:endParaRPr lang="en-US" sz="10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35725"/>
            <a:ext cx="4039800" cy="20852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пункты маршрута подтверждаются лучше всего, а какие остаются спорными или недоказанными.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вероятности пребывания в разных местах
</a:t>
            </a:r>
            <a:endParaRPr lang="en-US" sz="2584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убедительными выглядят Ближний Восток, Персия, Памир и Китай; дальние экзотические эпизоды требуют осторожной проверки.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документы, сведения о торговых путях и текст «Книги о разнообразии мира»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Венецию и судьба книги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1295 года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возвращается в Венецию после долгих странствий. Его путь к этому времени уже стал необычной историей, которую многие хотели услышать.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в Генуе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морского конфликта с Генуей он попадает в плен. Именно там его рассказы записывает Рустичелло да Пиза, придавая им книжную форму.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текст быстро разошёлся в списках и переводах. Книга стала одним из самых известных европейских рассказов о далёких странах и новых народах.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средневековый путь проходит через современные государства и где доказательства особенно сильны.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Марко Поло на карте современных стран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участок к известным торговым дорогам и подтверждённым городам, тем выше доверие к нему.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маршрута из книги с современной географией и историей Шёлкового пути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источников смешаны в его книге.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«Книги о разнообразии мира»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рассказ ценным, но не одинаково надёжным: рядом с личными наблюдениями идут пересказы и легенды.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Марко Поло учит не верить любому интересному рассказу на слово. Когда мы сравниваем книгу с другими источниками, путь путешественника становится понятнее, а легенды — заметнее.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факты и легенды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2026-06-02T05:41:16Z</dcterms:created>
  <dcterms:modified xsi:type="dcterms:W3CDTF">2026-06-02T05:41:16Z</dcterms:modified>
</cp:coreProperties>
</file>