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и план предмета в географии: зачем нужны разные способы изображения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показывает внешний вид, а план — вид сверху с сохранением пропорций и масштаба.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рисунки и планы в географии и в жизни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планы помогают изучать комнаты, участки и маршруты, показывая взаимное расположение объектов. Рисунок выручает, когда важно узнать предмет по внешнему виду. Эти умения поддерживаются чтением карт: объекты изображают в уменьшенном виде условными знаками.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016888"/>
            <a:ext cx="4417500" cy="2531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Рисунок, план и карта: основные различия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Колонки: вид изображения, что показывает, точность, примеры использования.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способ изображения решает свою задачу: рисунок — узнаваемость, план — расположение, карта — географическое пространство.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представлений о рисунке, плане и карте.
</a:t>
            </a:r>
            <a:endParaRPr lang="en-US" sz="110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0800" y="2796250"/>
            <a:ext cx="659700" cy="58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7713" y="2766113"/>
            <a:ext cx="645900" cy="64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1213" y="611145"/>
            <a:ext cx="659700" cy="527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11125" y="522450"/>
            <a:ext cx="39282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рисунок предмета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300250" y="2766500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Узнаваемый внешний вид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10800" y="3566400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помогает увидеть предмет целиком: как он выглядит, какие у него основные очертания и пропорции. Заметны характерные детали, которые отличают один объект от другого.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530263" y="2766113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поверхность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4740813" y="3566013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передают изгибы, окна, крыши, крону дерева, форму скалы и детали предметов быта. Это позволяет понять не только «что это», но и «какой оно».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30663" y="552075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для географии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741213" y="1351975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географии рисунок полезен при изучении природных объектов и форм рельефа, а также зданий и окружающих предметов. Он поддерживает наблюдение и умение выделять главное в изображении.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план предмета сверху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показывает предмет так, будто вы смотрите на него сверху и при этом убираете «высоту». На нём хорошо видны контуры и границы частей, а также то, как детали стоят относительно друг друга.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строго сверху и контуры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удобен для комнаты, школьного кабинета, двора или участка местности. План помогает представить пространство в уменьшенном виде и быстрее понять, где что находится.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частей на небольшой территории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3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плана предмета: от выбора до проверки
</a:t>
            </a:r>
            <a:endParaRPr lang="en-US" sz="2263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шагов при создании плана предмета (вид сверху).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 чаще используют уменьшение, чтобы поместить объект на лист. Тогда можно сравнивать размеры и сохранять пропорции без искажений.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масштабе 1:100 длина на плане становится в сто раз меньше реальной.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1:100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работы с масштабом (пример из темы построения плана).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 рисунке, плане и карте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смене «главной цели» меняется и набор опорных признаков: вы начинаете искать другое, чтобы правильно прочитать изображение.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рисунок ориентирует на узнаваемость, план — на точность размещения, карта — на понимание пространства.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учебное описание различий между рисунком, планом и картой (без привязки к измерениям).
</a:t>
            </a:r>
            <a:endParaRPr lang="en-US" sz="9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 могут использоваться стрелка направления, подписи, условные знаки и обозначения границ. Аккуратность линий влияет на то, насколько легко представить пространство.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и обозначения, которые делают план понятным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Контурные линии показывают границу предмета и помогают сразу увидеть его форму. Если контур нарисован уверенно, план читается быстрее и меньше требует пояснений.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Вспомогательные линии применяют, чтобы сохранить размеры и правильно расположить части. Они работают как «подсказки» при переносе размеров и выравнивании элементов плана.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860" y="1931425"/>
            <a:ext cx="3167979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предметы для первых упражнений по рисунку и плану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Колонки: предмет, что удобно показать, почему подходит для упражнения.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первых работ лучше выбирать предметы с простой геометрией и небольшим количеством деталей, чтобы отточить форму и расположение.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примеры для первых упражнений по рисунку и плану (учебная логика выбора объектов).
</a:t>
            </a:r>
            <a:endParaRPr lang="en-US" sz="9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передаётся объём на рисунке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куба, коробки, простого здания или горной формы хорошо видны передняя грань, боковая грань и линия их соединения. Эта «граница» помогает понять форму и расположение частей в пространстве.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на рисунке передают не «линейкой», а приёмами изображения: перспективой, наклоном граней и светотенью. Благодаря этому ближние части выглядят крупнее, а дальние — меньше, поэтому предмет кажется трёхмерным.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рисунок или план по шагам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проверки помогает убедиться, что изображение совпадает с реальным предметом и решает выбранную задачу (рисунок или вид сверху).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выполнении рисунка и плана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неправильный выбор масштаба: детали «растут» или «сжимаются», и изображение перестаёт быть точным. Из-за этого план теряет смысл, а рисунок становится менее узнаваемым.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портят перекошенные пропорции: одна часть получается длиннее, чем у исходного предмета. Ещё сложнее, если путают вид сверху и вид спереди — контур и расположение частей выглядят неверно.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 важно не перегружать изображение мелкими декоративными элементами: они отвлекают от главной формы. Нечёткие линии и отсутствие подписей делают работу трудной для чтения.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проблема — слабая связка элементов между собой: границы частей не совпадают, линии «плывут», направления не обозначены. Тогда сложно понять, что именно показано и где находятся объекты.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изображения по учебным задачам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отражают типичную роль каждого изображения в школьной работе: рисунок помогает «узнать», план — точно показать связи на небольшой территории, карта — ориентироваться в масштабе.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простой: выбирая рисунок, план или карту, ученик решает разные задачи. Чем точнее под цель выбран способ, тем понятнее будет результат.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учебное сравнение по критериям (данные не измерялись, численные оценки условные).
</a:t>
            </a:r>
            <a:endParaRPr lang="en-US" sz="9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59025" y="3386875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78050" y="3337555"/>
            <a:ext cx="43155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использования рисунка и плана в реальной жизни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комнаты и расстановка мебели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представить, как разместить стол, шкаф или стулья, помогает план. Он показывает предметы сверху и в уменьшенном виде, поэтому удобно проверять, хватает ли места и как будут пересекаться зоны.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природных объектов в тетради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применяют, когда важно узнать объект по внешнему виду: дерево, гора, река, форма холма. В учебных тетрадях и атласах он поддерживает наблюдение и помогает запомнить признаки.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кабинета и школьного двора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используют, чтобы изобразить школьные помещения и участок двора: вход, окна, дорожки, площадки. Такая схема помогает ориентироваться и объяснять маршруты одноклассникам без длинных описаний.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по наблюдению и иллюстрации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и план встречаются в заданиях после прогулок и экскурсий: что вы видели, как расположены предметы, чем отличаются формы. Оба способа позволяют быстро передавать информацию.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181348"/>
            <a:ext cx="4417500" cy="22022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на аккуратном плане предмета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план понятен, когда в нём есть обязательные элементы: контур, привязка к размерам, обозначения частей и направления. Тогда даже простой рисунок становится точной схемой.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контура, масштаба, обозначений и направления делает план читаемым и пригодным для проверки и сравнения с реальным объектом.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требования к оформлению планов и схем (обобщено по школьной практике).
</a:t>
            </a:r>
            <a:endParaRPr lang="en-US" sz="9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 точность в географии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изображения зависит от качества наблюдения: сначала выделяют общую форму объекта, затем определяют его размеры и только после этого добавляют детали. Такой порядок снижает риск «потерять» главное.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географии неверное изображение меняет смысл схемы, плана или рисунка: можно перепутать границы, направления или части объекта. Поэтому в любой работе важны внимательность и проверка по оригиналу.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сразу начинать с мелких элементов, легко исказить пропорции и расположение частей. Когда форма сначала намечена крупно, детали лучше становятся на свои места и не спорят с контуром.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3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реального предмета к географическому изображению
</a:t>
            </a:r>
            <a:endParaRPr lang="en-US" sz="2263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показывает, как один и тот же объект передать по-разному: рисунком, планом или простой схемой.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тема на уроке географии в 6 классе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развивает пространственное мышление: ученики учатся сравнивать размеры и мысленно «переводить» предмет на лист. Появляется глазомер и привычка проверять, похоже ли изображение на оригинал.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аккуратности: чёткие линии, правильные пропорции и грамотные условные обозначения. Это пригодится при чтении планов, схем и заданий на ориентирование.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рисунком и планом помогает точнее представлять устройство пространства класса, двора и небольших участков местности. Учащийся начинает различать важные и неважные признаки объекта.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рисунок и план учат выбирать способ изображения под задачу: где нужна наглядность, а где требуется точная схема расположения частей. Так растёт уверенность в географических работах.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когда нужен рисунок, а когда план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передаёт внешний вид, объём и узнаваемые детали предмета. План показывает объект сверху, его границы и расположение частей в пространстве. Правильный выбор помогает читать схемы, выполнять задания и лучше понимать окружающее пространство.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2026-05-13T00:32:58Z</dcterms:created>
  <dcterms:modified xsi:type="dcterms:W3CDTF">2026-05-13T00:32:58Z</dcterms:modified>
</cp:coreProperties>
</file>