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4475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через оплодотворение и 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 Past Perfect: порядок событий становится понятным.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помогает показать, что одно событие уже завершилось до другого. В оплодотворении и раннем развитии это особенно наглядно: шаги идут строго по порядку, а термины легко запомнить на живом примере.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работает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описывает действие, которое произошло раньше другого события в прошлом.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had + V3 показывает более раннее завершённое действие, особенно рядом с маркерами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грамматика: Past Perfect и временные маркеры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Perfect: основная формула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867854"/>
            <a:ext cx="4296900" cy="102999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передаёт обычную последовательность событий, а Past Perfect выделяет более ранний шаг.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связано не с удалённостью во времени, а с порядком действий.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Past Simple и Past Perfect в контексте одного сюжета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и Past Perfect: разница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" y="0"/>
            <a:ext cx="22100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90875" y="239425"/>
            <a:ext cx="5672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 1: контакт клеток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190911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соприкосновение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начинается с контакта: сперматозоид подплывает к яйцеклетке и распознаёт её оболочку. На этом этапе ещё не произошло слияние, но уже ясно, что события идут последовательно.
</a:t>
            </a:r>
            <a:endParaRPr lang="en-US" sz="1393" dirty="0"/>
          </a:p>
        </p:txBody>
      </p:sp>
      <p:sp>
        <p:nvSpPr>
          <p:cNvPr id="11" name="Text 3"/>
          <p:cNvSpPr txBox="1"/>
          <p:nvPr/>
        </p:nvSpPr>
        <p:spPr>
          <a:xfrm>
            <a:off x="5117441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одного сперматозоида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животных к яйцеклетке могут подойти сразу несколько сперматозоидов, но участвует только один. Это делает этап контакта важным: он предшествует проникновению и отбору нужной клетки.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043970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удобно сказать: The sperm had contacted the egg before it entered the outer layer. Форма had contacted показывает, что контакт завершился раньше следующего шага.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 2: проникновение сперматозоида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58676" y="1838246"/>
            <a:ext cx="4380000" cy="744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Прохождение оболочек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контакта сперматозоид проходит через оболочки яйцеклетки. Этот шаг называют проникновением, и именно он открывает путь к дальнейшему объединению наследственного материала.
</a:t>
            </a:r>
            <a:endParaRPr lang="en-US" sz="1221" dirty="0"/>
          </a:p>
        </p:txBody>
      </p:sp>
      <p:sp>
        <p:nvSpPr>
          <p:cNvPr id="10" name="Text 3"/>
          <p:cNvSpPr txBox="1"/>
          <p:nvPr/>
        </p:nvSpPr>
        <p:spPr>
          <a:xfrm>
            <a:off x="858676" y="2701145"/>
            <a:ext cx="4380000" cy="744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повторного входа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сперматозоид уже проник, другие обычно не могут войти. Так природа защищает зародыш от лишнего набора хромосом и сохраняет правильный ход оплодотворения.
</a:t>
            </a:r>
            <a:endParaRPr lang="en-US" sz="1221" dirty="0"/>
          </a:p>
        </p:txBody>
      </p:sp>
      <p:sp>
        <p:nvSpPr>
          <p:cNvPr id="11" name="Text 4"/>
          <p:cNvSpPr txBox="1"/>
          <p:nvPr/>
        </p:nvSpPr>
        <p:spPr>
          <a:xfrm>
            <a:off x="858676" y="3564045"/>
            <a:ext cx="4380000" cy="744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Грамматический акцент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предложения помогает увидеть порядок: The sperm had penetrated the egg before the next sperm arrived. Здесь had penetrated подчёркивает завершённое действие перед новым событием.
</a:t>
            </a:r>
            <a:endParaRPr lang="en-US" sz="12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 3: слияние и зигота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1806714"/>
            <a:ext cx="5299500" cy="83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наследственного материала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происходит, когда наследственный материал от двух клеток объединяется. Это важный момент: именно после него начинается новая комбинация признаков будущего организма.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2782645"/>
            <a:ext cx="5299500" cy="83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зиготы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образуется зигота — первая клетка нового организма. Она уже содержит полный стартовый набор для дальнейшего развития зародыша и деления.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758510"/>
            <a:ext cx="5299500" cy="83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The nuclei had merged before the zygote began to divide форма had merged показывает, что слияние завершилось раньше первого деления зиготы.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 4: весь процесс оплодотворения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 оплодотворении показывает, почему Past Perfect подчёркивает более ранний шаг.
</a:t>
            </a:r>
            <a:endParaRPr lang="en-US" sz="2754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" y="0"/>
            <a:ext cx="22100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90875" y="239425"/>
            <a:ext cx="5672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Дробление: первые деления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190911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 — это серия быстрых делений зиготы. Клеток становится больше, но общий размер зародыша почти не меняется, потому что роста на этом этапе ещё нет.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17441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этап особенно важен в самом начале развития: из одной клетки появляется много клеток, из которых позже будут строиться ткани и органы.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043970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грамматикой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Past Perfect звучит так: The zygote had divided several times before the embryo grew larger. Он подчёркивает, что деления произошли раньше заметного роста.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Морула: плотный шар клеток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843575" y="11796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Морула — это стадия, на которой зародыш выглядит как плотный шар из множества мелких клеток. Такой вид помогает увидеть, что деление уже произошло несколько раз.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020450" y="22653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 называется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связано с внешним сходством с ягодой, потому что клетки лежат очень тесно и почти не оставляют пустого пространства. Это удобный переход к следующей стадии развития.
</a:t>
            </a:r>
            <a:endParaRPr lang="en-US" sz="1373" dirty="0"/>
          </a:p>
        </p:txBody>
      </p:sp>
      <p:sp>
        <p:nvSpPr>
          <p:cNvPr id="11" name="Text 4"/>
          <p:cNvSpPr txBox="1"/>
          <p:nvPr/>
        </p:nvSpPr>
        <p:spPr>
          <a:xfrm>
            <a:off x="4210950" y="33510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Грамматический акцент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важно показать, что морула появилась раньше полости внутри зародыша: The embryo had formed a morula before the cavity appeared. Это подчёркивает порядок событий.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Полый шар клеток
</a:t>
            </a:r>
            <a:pPr algn="ctr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микроскопом ранний зародыш напоминает маленький шар с полостью внутри. Его клетки уже распределяются так, чтобы следующий этап развития мог начаться без задержек и случайных смешений.
</a:t>
            </a:r>
            <a:endParaRPr lang="en-US" sz="1012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бластоцисте
</a:t>
            </a:r>
            <a:pPr algn="ctr" indent="0" marL="0">
              <a:lnSpc>
                <a:spcPct val="100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млекопитающих похожая стадия называется бластоцистой. В ней заметны два главных участка: внутренний клеточный массив и внешний слой, который позже помогает закреплению в организме матери.
</a:t>
            </a:r>
            <a:endParaRPr lang="en-US" sz="990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уже задан
</a:t>
            </a:r>
            <a:pPr algn="ctr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 зародыша уже есть такая структура, можно говорить о точной последовательности событий. Именно поэтому в английском удобно использовать Past Perfect: одно действие завершилось раньше другого.
</a:t>
            </a:r>
            <a:endParaRPr lang="en-US" sz="1012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взгляда на стадию бластулы и бластоцисты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Имплантация у млекопитающих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1806714"/>
            <a:ext cx="5299500" cy="83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движется зародыш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Бластоциста сначала находится свободно, а затем приближается к стенке матки. Этот момент особенно важен для млекопитающих, потому что развитие зародыша идёт внутри организма матери.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2782645"/>
            <a:ext cx="5299500" cy="83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 прикрепления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Прикрепление начинается только после того, как клетки бластоцисты готовы к контакту. Снаружи это выглядит как спокойное «присоединение», но по сути это точный биологический этап.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758510"/>
            <a:ext cx="5299500" cy="83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дальше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успешной имплантации зародыш получает условия для дальнейшего развития. Так становится возможным следующий шаг — гаструляция, когда клетки начинают перестраиваться в новые слои.
</a:t>
            </a:r>
            <a:endParaRPr lang="en-US" sz="13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Гаструляция и три зародышевых слоя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перестройки зародыша и появления трёх зародышевых листков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262104"/>
            <a:ext cx="4328400" cy="10375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раннее развитие у двух групп животных и найдите, что у них общего и чем отличаются первые стадии.
</a:t>
            </a:r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млекопитающих важна имплантация, а у амфибий раннее развитие связано с водной средой; при этом у обеих групп сначала идёт дробление.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раннего эмбрионального развития животных
</a:t>
            </a:r>
            <a:endParaRPr lang="en-US" sz="1381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 амфибии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867854"/>
            <a:ext cx="4296900" cy="102999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общий план раннего развития у птиц и рыб: сначала оплодотворение, затем деления зародыша и переход к следующей стадии.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используют разные среды, но начало развития подчиняется одному порядку: оплодотворение предшествует дроблению.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эмбрионального развития птиц и рыб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рыбы и общий план развития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90241"/>
            <a:ext cx="4328400" cy="1381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основана на терминах и примерах, которые уже встречались в презентации. Задания проверяют форму Past Perfect и понимание последовательности событий.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узнаёт форму had + V3 и правильно расставляет маркеры времени, значит он понимает логику Past Perfect.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слайдов 3–15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Мини-лаборатория: задания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697242"/>
            <a:ext cx="4296900" cy="13712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где чаще всего теряются баллы, и помогает быстро сверить правильный ответ с ошибкой.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проверка — не только форма глагола, но и смысл: Past Perfect нужен, когда одно действие завершилось до другого.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Past Perfect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Проверка: ответы и ошибки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Интерактивный итог: лента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для проверки формы had + V3 и порядка действий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по порядку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раннего развития зародыша от оплодотворения до дальнейших стадий
</a:t>
            </a:r>
            <a:endParaRPr lang="en-US" sz="2871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порядок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помог показать, что одно событие завершилось раньше другого. Биология дала понятную цепочку этапов, а английская грамматика — точный способ рассказать о ней. Теперь попробуйте описать этот путь сами.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2026-07-26T12:34:03Z</dcterms:created>
  <dcterms:modified xsi:type="dcterms:W3CDTF">2026-07-26T12:34:03Z</dcterms:modified>
</cp:coreProperties>
</file>